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1"/>
  </p:handoutMasterIdLst>
  <p:sldIdLst>
    <p:sldId id="292" r:id="rId2"/>
    <p:sldId id="290" r:id="rId3"/>
    <p:sldId id="291" r:id="rId4"/>
    <p:sldId id="297" r:id="rId5"/>
    <p:sldId id="293" r:id="rId6"/>
    <p:sldId id="296" r:id="rId7"/>
    <p:sldId id="283" r:id="rId8"/>
    <p:sldId id="285" r:id="rId9"/>
    <p:sldId id="259" r:id="rId10"/>
    <p:sldId id="260" r:id="rId11"/>
    <p:sldId id="278" r:id="rId12"/>
    <p:sldId id="277" r:id="rId13"/>
    <p:sldId id="268" r:id="rId14"/>
    <p:sldId id="289" r:id="rId15"/>
    <p:sldId id="287" r:id="rId16"/>
    <p:sldId id="269" r:id="rId17"/>
    <p:sldId id="294" r:id="rId18"/>
    <p:sldId id="295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398" autoAdjust="0"/>
  </p:normalViewPr>
  <p:slideViewPr>
    <p:cSldViewPr>
      <p:cViewPr>
        <p:scale>
          <a:sx n="69" d="100"/>
          <a:sy n="69" d="100"/>
        </p:scale>
        <p:origin x="-11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C9922-CD6C-4EC7-BAD1-D2DD84CD5E3A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79D1B-1B85-4527-A39C-99B09C474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1/13/2023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752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 err="1" smtClean="0">
                <a:solidFill>
                  <a:schemeClr val="tx1"/>
                </a:solidFill>
                <a:latin typeface="Preeti" pitchFamily="2" charset="0"/>
              </a:rPr>
              <a:t>kz</a:t>
            </a:r>
            <a:r>
              <a:rPr lang="en-US" sz="4800" dirty="0" smtClean="0">
                <a:solidFill>
                  <a:schemeClr val="tx1"/>
                </a:solidFill>
                <a:latin typeface="Preeti" pitchFamily="2" charset="0"/>
              </a:rPr>
              <a:t>' ;]</a:t>
            </a:r>
            <a:r>
              <a:rPr lang="en-US" sz="4800" dirty="0" err="1" smtClean="0">
                <a:solidFill>
                  <a:schemeClr val="tx1"/>
                </a:solidFill>
                <a:latin typeface="Preeti" pitchFamily="2" charset="0"/>
              </a:rPr>
              <a:t>jf</a:t>
            </a:r>
            <a:r>
              <a:rPr lang="en-US" sz="4800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Preeti" pitchFamily="2" charset="0"/>
              </a:rPr>
              <a:t>zfvfsf</a:t>
            </a:r>
            <a:r>
              <a:rPr lang="en-US" sz="4800" dirty="0" smtClean="0">
                <a:solidFill>
                  <a:schemeClr val="tx1"/>
                </a:solidFill>
                <a:latin typeface="Preeti" pitchFamily="2" charset="0"/>
              </a:rPr>
              <a:t>] </a:t>
            </a:r>
            <a:r>
              <a:rPr lang="en-US" sz="4800" dirty="0" err="1" smtClean="0">
                <a:solidFill>
                  <a:schemeClr val="tx1"/>
                </a:solidFill>
                <a:latin typeface="Preeti" pitchFamily="2" charset="0"/>
              </a:rPr>
              <a:t>cf</a:t>
            </a:r>
            <a:r>
              <a:rPr lang="en-US" sz="4800" dirty="0" smtClean="0">
                <a:solidFill>
                  <a:schemeClr val="tx1"/>
                </a:solidFill>
                <a:latin typeface="Preeti" pitchFamily="2" charset="0"/>
              </a:rPr>
              <a:t>=j=)&amp;(÷*) </a:t>
            </a:r>
            <a:r>
              <a:rPr lang="en-US" sz="4800" dirty="0" err="1" smtClean="0">
                <a:solidFill>
                  <a:schemeClr val="tx1"/>
                </a:solidFill>
                <a:latin typeface="Preeti" pitchFamily="2" charset="0"/>
              </a:rPr>
              <a:t>sf</a:t>
            </a:r>
            <a:r>
              <a:rPr lang="en-US" sz="4800" dirty="0" smtClean="0">
                <a:solidFill>
                  <a:schemeClr val="tx1"/>
                </a:solidFill>
                <a:latin typeface="Preeti" pitchFamily="2" charset="0"/>
              </a:rPr>
              <a:t>] </a:t>
            </a:r>
            <a:r>
              <a:rPr lang="en-US" sz="4800" dirty="0" err="1" smtClean="0">
                <a:solidFill>
                  <a:schemeClr val="tx1"/>
                </a:solidFill>
                <a:latin typeface="Preeti" pitchFamily="2" charset="0"/>
              </a:rPr>
              <a:t>cw</a:t>
            </a:r>
            <a:r>
              <a:rPr lang="en-US" sz="4800" dirty="0" smtClean="0">
                <a:solidFill>
                  <a:schemeClr val="tx1"/>
                </a:solidFill>
                <a:latin typeface="Preeti" pitchFamily="2" charset="0"/>
              </a:rPr>
              <a:t>{ </a:t>
            </a:r>
            <a:r>
              <a:rPr lang="en-US" sz="4800" dirty="0" err="1" smtClean="0">
                <a:solidFill>
                  <a:schemeClr val="tx1"/>
                </a:solidFill>
                <a:latin typeface="Preeti" pitchFamily="2" charset="0"/>
              </a:rPr>
              <a:t>aflif</a:t>
            </a:r>
            <a:r>
              <a:rPr lang="en-US" sz="4800" dirty="0" smtClean="0">
                <a:solidFill>
                  <a:schemeClr val="tx1"/>
                </a:solidFill>
                <a:latin typeface="Preeti" pitchFamily="2" charset="0"/>
              </a:rPr>
              <a:t>{s </a:t>
            </a:r>
            <a:r>
              <a:rPr lang="en-US" sz="4800" dirty="0" err="1" smtClean="0">
                <a:solidFill>
                  <a:schemeClr val="tx1"/>
                </a:solidFill>
                <a:latin typeface="Preeti" pitchFamily="2" charset="0"/>
              </a:rPr>
              <a:t>k|ult</a:t>
            </a:r>
            <a:r>
              <a:rPr lang="en-US" sz="4800" dirty="0" smtClean="0">
                <a:solidFill>
                  <a:schemeClr val="tx1"/>
                </a:solidFill>
                <a:latin typeface="Preeti" pitchFamily="2" charset="0"/>
              </a:rPr>
              <a:t> ;</a:t>
            </a:r>
            <a:r>
              <a:rPr lang="en-US" sz="4800" dirty="0" err="1" smtClean="0">
                <a:solidFill>
                  <a:schemeClr val="tx1"/>
                </a:solidFill>
                <a:latin typeface="Preeti" pitchFamily="2" charset="0"/>
              </a:rPr>
              <a:t>ldIff</a:t>
            </a:r>
            <a:endParaRPr lang="en-US" sz="4800" dirty="0">
              <a:solidFill>
                <a:schemeClr val="tx1"/>
              </a:solidFill>
              <a:latin typeface="Preeti" pitchFamily="2" charset="0"/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876800" y="5029200"/>
            <a:ext cx="426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Preeti" pitchFamily="2" charset="0"/>
              </a:rPr>
              <a:t>K|f:t't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stf</a:t>
            </a:r>
            <a:r>
              <a:rPr lang="en-US" sz="3200" b="1" dirty="0">
                <a:latin typeface="Preeti" pitchFamily="2" charset="0"/>
              </a:rPr>
              <a:t>{</a:t>
            </a:r>
          </a:p>
          <a:p>
            <a:r>
              <a:rPr lang="en-US" sz="3200" b="1" dirty="0" err="1">
                <a:latin typeface="Preeti" pitchFamily="2" charset="0"/>
              </a:rPr>
              <a:t>kz</a:t>
            </a:r>
            <a:r>
              <a:rPr lang="en-US" sz="3200" b="1" dirty="0">
                <a:latin typeface="Preeti" pitchFamily="2" charset="0"/>
              </a:rPr>
              <a:t>'  ;]</a:t>
            </a:r>
            <a:r>
              <a:rPr lang="en-US" sz="3200" b="1" dirty="0" err="1">
                <a:latin typeface="Preeti" pitchFamily="2" charset="0"/>
              </a:rPr>
              <a:t>jf</a:t>
            </a:r>
            <a:r>
              <a:rPr lang="en-US" sz="3200" b="1" dirty="0">
                <a:latin typeface="Preeti" pitchFamily="2" charset="0"/>
              </a:rPr>
              <a:t> </a:t>
            </a:r>
            <a:r>
              <a:rPr lang="en-US" sz="3200" b="1" dirty="0" err="1">
                <a:latin typeface="Preeti" pitchFamily="2" charset="0"/>
              </a:rPr>
              <a:t>zfvf</a:t>
            </a:r>
            <a:r>
              <a:rPr lang="en-US" sz="3200" b="1" dirty="0">
                <a:latin typeface="Preeti" pitchFamily="2" charset="0"/>
              </a:rPr>
              <a:t>, </a:t>
            </a:r>
            <a:r>
              <a:rPr lang="en-US" sz="3200" b="1" dirty="0" err="1">
                <a:latin typeface="Preeti" pitchFamily="2" charset="0"/>
              </a:rPr>
              <a:t>t'n;Lk</a:t>
            </a:r>
            <a:r>
              <a:rPr lang="en-US" sz="3200" b="1" dirty="0">
                <a:latin typeface="Preeti" pitchFamily="2" charset="0"/>
              </a:rPr>
              <a:t>'/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447800"/>
          <a:ext cx="90678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881"/>
                <a:gridCol w="2365514"/>
                <a:gridCol w="985631"/>
                <a:gridCol w="1822174"/>
                <a:gridCol w="2514600"/>
              </a:tblGrid>
              <a:tr h="1009135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0" i="0" u="none" strike="noStrike" dirty="0">
                          <a:solidFill>
                            <a:srgbClr val="FF0000"/>
                          </a:solidFill>
                          <a:latin typeface="Kalimati"/>
                        </a:rPr>
                        <a:t>सि.नं.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0" i="0" u="none" strike="noStrike" dirty="0">
                          <a:solidFill>
                            <a:srgbClr val="FF0000"/>
                          </a:solidFill>
                          <a:latin typeface="Kalimati"/>
                        </a:rPr>
                        <a:t>क्रियाकलाप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0" i="0" u="none" strike="noStrike" dirty="0">
                          <a:solidFill>
                            <a:srgbClr val="FF0000"/>
                          </a:solidFill>
                          <a:latin typeface="Kalimati"/>
                        </a:rPr>
                        <a:t>इकाई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cw</a:t>
                      </a:r>
                      <a:r>
                        <a:rPr lang="en-US" sz="1800" b="0" i="0" u="none" strike="noStrike" baseline="0" dirty="0" smtClean="0">
                          <a:solidFill>
                            <a:srgbClr val="FF0000"/>
                          </a:solidFill>
                          <a:latin typeface="Preeti"/>
                        </a:rPr>
                        <a:t>{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aflif</a:t>
                      </a:r>
                      <a:r>
                        <a:rPr lang="en-US" sz="1800" b="0" i="0" u="none" strike="noStrike" baseline="0" dirty="0" smtClean="0">
                          <a:solidFill>
                            <a:srgbClr val="FF0000"/>
                          </a:solidFill>
                          <a:latin typeface="Preeti"/>
                        </a:rPr>
                        <a:t>{s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k|ult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Preet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200" b="0" i="0" u="none" strike="noStrike" dirty="0">
                          <a:solidFill>
                            <a:srgbClr val="FF0000"/>
                          </a:solidFill>
                          <a:latin typeface="Preeti"/>
                        </a:rPr>
                        <a:t>कैफियत</a:t>
                      </a:r>
                    </a:p>
                  </a:txBody>
                  <a:tcPr marL="9525" marR="9525" marT="9525" marB="0" anchor="ctr"/>
                </a:tc>
              </a:tr>
              <a:tr h="6221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1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b="1" i="1" u="none" strike="noStrike" dirty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उपचार सेवा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b="1" i="1" u="none" strike="noStrike" dirty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संख्या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1" u="none" strike="noStrike" dirty="0" smtClean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1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594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1=1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pkrf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/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,,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825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6795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1=2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dfOg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/ ;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lh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{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sn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,,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330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594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1=3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ufO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{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gfSnf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]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lhsn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,,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145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955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1=4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k/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lhla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lgoGq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)f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,,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6374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95513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hDdf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;+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Vof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7674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Kalimati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Kalimati"/>
              </a:rPr>
            </a:br>
            <a:r>
              <a:rPr lang="ne-NP" sz="6700" b="1" dirty="0" smtClean="0">
                <a:solidFill>
                  <a:srgbClr val="FF0000"/>
                </a:solidFill>
                <a:latin typeface="Kalimati"/>
              </a:rPr>
              <a:t>पशु स्वास्थ्य सेवा</a:t>
            </a:r>
            <a:br>
              <a:rPr lang="ne-NP" sz="6700" b="1" dirty="0" smtClean="0">
                <a:solidFill>
                  <a:srgbClr val="FF0000"/>
                </a:solidFill>
                <a:latin typeface="Kalimati"/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838199"/>
          <a:ext cx="9144000" cy="6019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143"/>
                <a:gridCol w="2262433"/>
                <a:gridCol w="942680"/>
                <a:gridCol w="1131216"/>
                <a:gridCol w="1317906"/>
                <a:gridCol w="2735622"/>
              </a:tblGrid>
              <a:tr h="637268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FF0000"/>
                          </a:solidFill>
                          <a:latin typeface="Kalimati"/>
                        </a:rPr>
                        <a:t>सि.नं.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FF0000"/>
                          </a:solidFill>
                          <a:latin typeface="Kalimati"/>
                        </a:rPr>
                        <a:t>क्रियाकलाप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0" i="0" u="none" strike="noStrike" dirty="0">
                          <a:solidFill>
                            <a:srgbClr val="FF0000"/>
                          </a:solidFill>
                          <a:latin typeface="Kalimati"/>
                        </a:rPr>
                        <a:t>इकाई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baseline="0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cw</a:t>
                      </a:r>
                      <a:r>
                        <a:rPr lang="en-US" sz="2000" b="0" i="0" u="none" strike="noStrike" baseline="0" dirty="0" smtClean="0">
                          <a:solidFill>
                            <a:srgbClr val="FF0000"/>
                          </a:solidFill>
                          <a:latin typeface="Preeti"/>
                        </a:rPr>
                        <a:t>{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aflif</a:t>
                      </a:r>
                      <a:r>
                        <a:rPr lang="en-US" sz="2000" b="0" i="0" u="none" strike="noStrike" baseline="0" dirty="0" smtClean="0">
                          <a:solidFill>
                            <a:srgbClr val="FF0000"/>
                          </a:solidFill>
                          <a:latin typeface="Preeti"/>
                        </a:rPr>
                        <a:t>{s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k|ult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latin typeface="Preet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hDdf</a:t>
                      </a:r>
                      <a:r>
                        <a:rPr lang="en-US" sz="2000" b="0" i="0" u="none" strike="noStrike" baseline="0" dirty="0" smtClean="0">
                          <a:solidFill>
                            <a:srgbClr val="FF0000"/>
                          </a:solidFill>
                          <a:latin typeface="Preeti"/>
                        </a:rPr>
                        <a:t> </a:t>
                      </a:r>
                      <a:r>
                        <a:rPr lang="en-US" sz="2000" b="0" i="0" u="none" strike="noStrike" baseline="0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k|ult</a:t>
                      </a:r>
                      <a:endParaRPr lang="ne-NP" sz="2000" b="0" i="0" u="none" strike="noStrike" dirty="0">
                        <a:solidFill>
                          <a:srgbClr val="FF0000"/>
                        </a:solidFill>
                        <a:latin typeface="Preet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400" b="0" i="0" u="none" strike="noStrike" dirty="0">
                          <a:solidFill>
                            <a:srgbClr val="FF0000"/>
                          </a:solidFill>
                          <a:latin typeface="Preeti"/>
                        </a:rPr>
                        <a:t>कैफियत</a:t>
                      </a:r>
                    </a:p>
                  </a:txBody>
                  <a:tcPr marL="9525" marR="9525" marT="9525" marB="0" anchor="ctr"/>
                </a:tc>
              </a:tr>
              <a:tr h="8725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2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kz</a:t>
                      </a:r>
                      <a:r>
                        <a:rPr lang="en-US" sz="2000" b="1" i="1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‘ </a:t>
                      </a:r>
                      <a:r>
                        <a:rPr lang="en-US" sz="2000" b="1" i="1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vf</a:t>
                      </a:r>
                      <a:r>
                        <a:rPr lang="en-US" sz="2000" b="1" i="1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]k ;]</a:t>
                      </a:r>
                      <a:r>
                        <a:rPr lang="en-US" sz="2000" b="1" i="1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jf</a:t>
                      </a:r>
                      <a:endParaRPr lang="ne-NP" sz="2000" b="1" i="1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b="1" i="1" u="none" strike="noStrike" dirty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संख्या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1" u="none" strike="noStrike" dirty="0" smtClean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1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1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4921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2=1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P=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cf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/=le=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,,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344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344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5004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2=2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l*=Pr=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lk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=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lk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=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Pn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,,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12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4003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2=3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sf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]/f]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gf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,,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15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7332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2=4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Pkm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=Pd=l*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,,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,,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519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2=5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Pr=P;=la=So”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,,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,,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4818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2=6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: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jfOGf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lkma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/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,,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,,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419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2=7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lk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=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lk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=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cf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/=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,,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,,</a:t>
                      </a:r>
                      <a:endParaRPr 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4818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2=8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l^^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fg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;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^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S;f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]O*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,,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,,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48183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hDdf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Kalimati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Kalimati"/>
              </a:rPr>
            </a:br>
            <a:r>
              <a:rPr lang="ne-NP" sz="5300" b="1" dirty="0" smtClean="0">
                <a:solidFill>
                  <a:srgbClr val="FF0000"/>
                </a:solidFill>
                <a:latin typeface="Kalimati"/>
              </a:rPr>
              <a:t>पशु स्वास्थ्य सेवा</a:t>
            </a:r>
            <a:br>
              <a:rPr lang="ne-NP" sz="5300" b="1" dirty="0" smtClean="0">
                <a:solidFill>
                  <a:srgbClr val="FF0000"/>
                </a:solidFill>
                <a:latin typeface="Kalimati"/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" y="1066800"/>
          <a:ext cx="9143998" cy="69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1"/>
                <a:gridCol w="2519265"/>
                <a:gridCol w="1026367"/>
                <a:gridCol w="1287626"/>
                <a:gridCol w="1066800"/>
                <a:gridCol w="2590799"/>
              </a:tblGrid>
              <a:tr h="1087200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b="0" i="0" u="none" strike="noStrike" dirty="0">
                          <a:solidFill>
                            <a:srgbClr val="FF0000"/>
                          </a:solidFill>
                          <a:latin typeface="Kalimati"/>
                        </a:rPr>
                        <a:t>सि.नं.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b="0" i="0" u="none" strike="noStrike" dirty="0">
                          <a:solidFill>
                            <a:srgbClr val="FF0000"/>
                          </a:solidFill>
                          <a:latin typeface="Kalimati"/>
                        </a:rPr>
                        <a:t>क्रियाकलाप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b="0" i="0" u="none" strike="noStrike" dirty="0">
                          <a:solidFill>
                            <a:srgbClr val="FF0000"/>
                          </a:solidFill>
                          <a:latin typeface="Kalimati"/>
                        </a:rPr>
                        <a:t>इकाई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baseline="0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cw</a:t>
                      </a:r>
                      <a:r>
                        <a:rPr lang="en-US" sz="2800" b="0" i="0" u="none" strike="noStrike" baseline="0" dirty="0" smtClean="0">
                          <a:solidFill>
                            <a:srgbClr val="FF0000"/>
                          </a:solidFill>
                          <a:latin typeface="Preeti"/>
                        </a:rPr>
                        <a:t>{ </a:t>
                      </a:r>
                      <a:r>
                        <a:rPr lang="en-US" sz="2800" b="0" i="0" u="none" strike="noStrike" baseline="0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aflif</a:t>
                      </a:r>
                      <a:r>
                        <a:rPr lang="en-US" sz="2800" b="0" i="0" u="none" strike="noStrike" baseline="0" dirty="0" smtClean="0">
                          <a:solidFill>
                            <a:srgbClr val="FF0000"/>
                          </a:solidFill>
                          <a:latin typeface="Preeti"/>
                        </a:rPr>
                        <a:t>{s </a:t>
                      </a:r>
                      <a:r>
                        <a:rPr lang="en-US" sz="2800" b="0" i="0" u="none" strike="noStrike" baseline="0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k|ult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latin typeface="Preet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hDdf</a:t>
                      </a:r>
                      <a:r>
                        <a:rPr lang="en-US" sz="2800" b="0" i="0" u="none" strike="noStrike" baseline="0" dirty="0" smtClean="0">
                          <a:solidFill>
                            <a:srgbClr val="FF0000"/>
                          </a:solidFill>
                          <a:latin typeface="Preeti"/>
                        </a:rPr>
                        <a:t> </a:t>
                      </a:r>
                      <a:r>
                        <a:rPr lang="en-US" sz="2800" b="0" i="0" u="none" strike="noStrike" baseline="0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k|ult</a:t>
                      </a:r>
                      <a:endParaRPr lang="ne-NP" sz="2800" b="0" i="0" u="none" strike="noStrike" dirty="0">
                        <a:solidFill>
                          <a:srgbClr val="FF0000"/>
                        </a:solidFill>
                        <a:latin typeface="Preet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0" i="0" u="none" strike="noStrike" dirty="0">
                          <a:solidFill>
                            <a:srgbClr val="FF0000"/>
                          </a:solidFill>
                          <a:latin typeface="Preeti"/>
                        </a:rPr>
                        <a:t>कैफियत</a:t>
                      </a:r>
                    </a:p>
                  </a:txBody>
                  <a:tcPr marL="9525" marR="9525" marT="9525" marB="0" anchor="ctr"/>
                </a:tc>
              </a:tr>
              <a:tr h="124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3</a:t>
                      </a:r>
                      <a:endParaRPr lang="en-US" sz="2000" b="1" i="1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1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k|of</a:t>
                      </a:r>
                      <a:r>
                        <a:rPr lang="en-US" sz="2000" b="1" i="1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]</a:t>
                      </a:r>
                      <a:r>
                        <a:rPr lang="en-US" sz="2000" b="1" i="1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uzfnf</a:t>
                      </a:r>
                      <a:r>
                        <a:rPr lang="en-US" sz="2000" b="1" i="1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;]</a:t>
                      </a:r>
                      <a:r>
                        <a:rPr lang="en-US" sz="2000" b="1" i="1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jf</a:t>
                      </a:r>
                      <a:endParaRPr lang="ne-NP" sz="2000" b="1" i="1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2000" b="1" i="1" u="none" strike="noStrike" dirty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संख्या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1" u="none" strike="noStrike" dirty="0" smtClean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1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1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86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3=1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gd’gf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hfr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-</a:t>
                      </a:r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uf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]a/_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,,</a:t>
                      </a:r>
                      <a:endParaRPr lang="ne-NP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212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212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k/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lhla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klxrfg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11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3=2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za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kl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/If)F -</a:t>
                      </a:r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s’v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’/f_</a:t>
                      </a:r>
                      <a:endParaRPr lang="ne-NP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,,</a:t>
                      </a:r>
                      <a:endParaRPr lang="ne-NP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172</a:t>
                      </a:r>
                      <a:endParaRPr lang="ne-NP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172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/f]u </a:t>
                      </a:r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klxrfg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1152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4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kz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’ </a:t>
                      </a:r>
                      <a:r>
                        <a:rPr lang="en-US" sz="16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aGWos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/)f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;]</a:t>
                      </a:r>
                      <a:r>
                        <a:rPr lang="en-US" sz="1600" b="1" i="0" u="none" strike="noStrike" baseline="0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jf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</a:t>
                      </a:r>
                      <a:endParaRPr lang="ne-NP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380</a:t>
                      </a:r>
                      <a:endParaRPr lang="ne-NP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380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1440000">
                <a:tc gridSpan="3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e-NP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ne-NP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Kalimati"/>
              </a:rPr>
              <a:t/>
            </a:r>
            <a:br>
              <a:rPr lang="en-US" b="1" dirty="0" smtClean="0">
                <a:solidFill>
                  <a:srgbClr val="000000"/>
                </a:solidFill>
                <a:latin typeface="Kalimati"/>
              </a:rPr>
            </a:br>
            <a:r>
              <a:rPr lang="ne-NP" sz="6700" b="1" dirty="0" smtClean="0">
                <a:solidFill>
                  <a:srgbClr val="FF0000"/>
                </a:solidFill>
                <a:latin typeface="Kalimati"/>
              </a:rPr>
              <a:t>पशु स्वास्थ्य सेवा</a:t>
            </a:r>
            <a:br>
              <a:rPr lang="ne-NP" sz="6700" b="1" dirty="0" smtClean="0">
                <a:solidFill>
                  <a:srgbClr val="FF0000"/>
                </a:solidFill>
                <a:latin typeface="Kalimati"/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52678" indent="-74295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/f]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usf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] 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lgbfg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tyf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pkrf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/ .</a:t>
            </a:r>
          </a:p>
          <a:p>
            <a:pPr marL="852678" indent="-742950">
              <a:buFont typeface="Wingdings" pitchFamily="2" charset="2"/>
              <a:buChar char="Ø"/>
            </a:pP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s[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ifsx?n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] 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zfvfsf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] l8:k]G;/Laf6 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lgz'Ns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pkrf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/ 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kfO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/fv]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sf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] .</a:t>
            </a:r>
          </a:p>
          <a:p>
            <a:pPr marL="852678" indent="-742950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kz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' d[To" b/ 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sd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ePsf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] 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Pj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+ e]6]l/g/L ;]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jf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 a9\b} 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uPsf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] .</a:t>
            </a:r>
          </a:p>
          <a:p>
            <a:pPr marL="852678" indent="-742950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cfw'lgs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kz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' 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kfng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 ;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DaGwL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 r]</a:t>
            </a:r>
            <a:r>
              <a:rPr lang="en-US" sz="3600" dirty="0" err="1" smtClean="0">
                <a:solidFill>
                  <a:srgbClr val="0070C0"/>
                </a:solidFill>
                <a:latin typeface="Preeti" pitchFamily="2" charset="0"/>
              </a:rPr>
              <a:t>tgfdf</a:t>
            </a:r>
            <a:r>
              <a:rPr lang="en-US" sz="3600" dirty="0" smtClean="0">
                <a:solidFill>
                  <a:srgbClr val="0070C0"/>
                </a:solidFill>
                <a:latin typeface="Preeti" pitchFamily="2" charset="0"/>
              </a:rPr>
              <a:t> a[4L .</a:t>
            </a:r>
          </a:p>
          <a:p>
            <a:pPr marL="852678" indent="-742950">
              <a:buFont typeface="Wingdings" pitchFamily="2" charset="2"/>
              <a:buChar char="Ø"/>
            </a:pP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c08f 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Pj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+ 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df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;' 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pTkfbgdf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cfTdlge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{/ /x]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sf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] . </a:t>
            </a:r>
          </a:p>
          <a:p>
            <a:pPr marL="852678" indent="-742950">
              <a:buFont typeface="Wingdings" pitchFamily="2" charset="2"/>
              <a:buChar char="Ø"/>
            </a:pP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:j:y 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kz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' / :j:y 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kz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' 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hGo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pTkfbg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tkm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{ s[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ifssf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] 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Aoaxf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/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df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kl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/at{ . </a:t>
            </a:r>
          </a:p>
          <a:p>
            <a:pPr marL="852678" indent="-742950">
              <a:buFont typeface="Wingdings" pitchFamily="2" charset="2"/>
              <a:buChar char="Ø"/>
            </a:pP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kz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' 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gZn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 ;'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wf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/ 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tkm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{ s[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ifssf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] 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Aoaxf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/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df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 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kl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/a{</a:t>
            </a:r>
            <a:r>
              <a:rPr lang="en-US" altLang="en-US" sz="3600" dirty="0" err="1" smtClean="0">
                <a:solidFill>
                  <a:srgbClr val="0070C0"/>
                </a:solidFill>
                <a:latin typeface="Preeti" pitchFamily="2" charset="0"/>
              </a:rPr>
              <a:t>tg</a:t>
            </a:r>
            <a:r>
              <a:rPr lang="en-US" altLang="en-US" sz="3600" dirty="0" smtClean="0">
                <a:solidFill>
                  <a:srgbClr val="0070C0"/>
                </a:solidFill>
                <a:latin typeface="Preeti" pitchFamily="2" charset="0"/>
              </a:rPr>
              <a:t> .</a:t>
            </a:r>
          </a:p>
          <a:p>
            <a:pPr>
              <a:buNone/>
            </a:pPr>
            <a:endParaRPr lang="en-US" sz="3600" dirty="0" smtClean="0">
              <a:solidFill>
                <a:srgbClr val="002060"/>
              </a:solidFill>
              <a:latin typeface="Preeti" pitchFamily="2" charset="0"/>
            </a:endParaRPr>
          </a:p>
          <a:p>
            <a:pPr>
              <a:buNone/>
            </a:pPr>
            <a:endParaRPr lang="en-US" sz="3600" dirty="0" smtClean="0">
              <a:solidFill>
                <a:srgbClr val="002060"/>
              </a:solidFill>
              <a:latin typeface="Preeti" pitchFamily="2" charset="0"/>
            </a:endParaRPr>
          </a:p>
          <a:p>
            <a:pPr>
              <a:buNone/>
            </a:pPr>
            <a:endParaRPr lang="en-US" sz="3600" dirty="0">
              <a:solidFill>
                <a:srgbClr val="002060"/>
              </a:solidFill>
              <a:latin typeface="Preeti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Preeti" pitchFamily="2" charset="0"/>
              </a:rPr>
              <a:t>k|fKt</a:t>
            </a:r>
            <a:r>
              <a:rPr lang="en-US" sz="8000" dirty="0" smtClean="0">
                <a:solidFill>
                  <a:srgbClr val="FF0000"/>
                </a:solidFill>
                <a:latin typeface="Preeti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Preeti" pitchFamily="2" charset="0"/>
              </a:rPr>
              <a:t>pknAwL</a:t>
            </a:r>
            <a:r>
              <a:rPr lang="en-US" sz="8000" dirty="0" smtClean="0">
                <a:solidFill>
                  <a:srgbClr val="FF0000"/>
                </a:solidFill>
                <a:latin typeface="Preeti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Preet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816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dirty="0" err="1" smtClean="0">
                <a:latin typeface="Preeti" pitchFamily="2" charset="0"/>
              </a:rPr>
              <a:t>gZn</a:t>
            </a:r>
            <a:r>
              <a:rPr lang="en-US" altLang="en-US" sz="2800" dirty="0" smtClean="0">
                <a:latin typeface="Preeti" pitchFamily="2" charset="0"/>
              </a:rPr>
              <a:t> ;'</a:t>
            </a:r>
            <a:r>
              <a:rPr lang="en-US" altLang="en-US" sz="2800" dirty="0" err="1" smtClean="0">
                <a:latin typeface="Preeti" pitchFamily="2" charset="0"/>
              </a:rPr>
              <a:t>wf</a:t>
            </a:r>
            <a:r>
              <a:rPr lang="en-US" altLang="en-US" sz="2800" dirty="0" smtClean="0">
                <a:latin typeface="Preeti" pitchFamily="2" charset="0"/>
              </a:rPr>
              <a:t>/ </a:t>
            </a:r>
            <a:r>
              <a:rPr lang="en-US" altLang="en-US" sz="2800" dirty="0" err="1" smtClean="0">
                <a:latin typeface="Preeti" pitchFamily="2" charset="0"/>
              </a:rPr>
              <a:t>dfkm</a:t>
            </a:r>
            <a:r>
              <a:rPr lang="en-US" altLang="en-US" sz="2800" dirty="0" smtClean="0">
                <a:latin typeface="Preeti" pitchFamily="2" charset="0"/>
              </a:rPr>
              <a:t>{t </a:t>
            </a:r>
            <a:r>
              <a:rPr lang="en-US" altLang="en-US" sz="2800" dirty="0" err="1" smtClean="0">
                <a:latin typeface="Preeti" pitchFamily="2" charset="0"/>
              </a:rPr>
              <a:t>kz'hGo</a:t>
            </a:r>
            <a:r>
              <a:rPr lang="en-US" altLang="en-US" sz="2800" dirty="0" smtClean="0">
                <a:latin typeface="Preeti" pitchFamily="2" charset="0"/>
              </a:rPr>
              <a:t> </a:t>
            </a:r>
            <a:r>
              <a:rPr lang="en-US" altLang="en-US" sz="2800" dirty="0" err="1" smtClean="0">
                <a:latin typeface="Preeti" pitchFamily="2" charset="0"/>
              </a:rPr>
              <a:t>pTkfbg</a:t>
            </a:r>
            <a:r>
              <a:rPr lang="en-US" altLang="en-US" sz="2800" dirty="0" smtClean="0">
                <a:latin typeface="Preeti" pitchFamily="2" charset="0"/>
              </a:rPr>
              <a:t> a9fO{ </a:t>
            </a:r>
            <a:r>
              <a:rPr lang="en-US" altLang="en-US" sz="2800" dirty="0" err="1" smtClean="0">
                <a:latin typeface="Preeti" pitchFamily="2" charset="0"/>
              </a:rPr>
              <a:t>cfTdlge</a:t>
            </a:r>
            <a:r>
              <a:rPr lang="en-US" altLang="en-US" sz="2800" dirty="0">
                <a:latin typeface="Preeti" pitchFamily="2" charset="0"/>
              </a:rPr>
              <a:t>{/ </a:t>
            </a:r>
            <a:r>
              <a:rPr lang="en-US" altLang="en-US" sz="2800" dirty="0" err="1" smtClean="0">
                <a:latin typeface="Preeti" pitchFamily="2" charset="0"/>
              </a:rPr>
              <a:t>aGg</a:t>
            </a:r>
            <a:r>
              <a:rPr lang="en-US" altLang="en-US" sz="2800" dirty="0" smtClean="0">
                <a:latin typeface="Preeti" pitchFamily="2" charset="0"/>
              </a:rPr>
              <a:t> ;</a:t>
            </a:r>
            <a:r>
              <a:rPr lang="en-US" altLang="en-US" sz="2800" dirty="0" err="1" smtClean="0">
                <a:latin typeface="Preeti" pitchFamily="2" charset="0"/>
              </a:rPr>
              <a:t>lsg</a:t>
            </a:r>
            <a:r>
              <a:rPr lang="en-US" altLang="en-US" sz="2800" dirty="0" smtClean="0">
                <a:latin typeface="Preeti" pitchFamily="2" charset="0"/>
              </a:rPr>
              <a:t>]  </a:t>
            </a:r>
            <a:r>
              <a:rPr lang="en-US" altLang="en-US" sz="2800" dirty="0">
                <a:latin typeface="Preeti" pitchFamily="2" charset="0"/>
              </a:rPr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dirty="0" err="1" smtClean="0">
                <a:latin typeface="Preeti" pitchFamily="2" charset="0"/>
              </a:rPr>
              <a:t>kz</a:t>
            </a:r>
            <a:r>
              <a:rPr lang="en-US" altLang="en-US" sz="2800" dirty="0" smtClean="0">
                <a:latin typeface="Preeti" pitchFamily="2" charset="0"/>
              </a:rPr>
              <a:t>' </a:t>
            </a:r>
            <a:r>
              <a:rPr lang="en-US" altLang="en-US" sz="2800" dirty="0" err="1" smtClean="0">
                <a:latin typeface="Preeti" pitchFamily="2" charset="0"/>
              </a:rPr>
              <a:t>kfngnfO</a:t>
            </a:r>
            <a:r>
              <a:rPr lang="en-US" altLang="en-US" sz="2800" dirty="0" smtClean="0">
                <a:latin typeface="Preeti" pitchFamily="2" charset="0"/>
              </a:rPr>
              <a:t>{ </a:t>
            </a:r>
            <a:r>
              <a:rPr lang="en-US" altLang="en-US" sz="2800" dirty="0" err="1" smtClean="0">
                <a:latin typeface="Preeti" pitchFamily="2" charset="0"/>
              </a:rPr>
              <a:t>ks</a:t>
            </a:r>
            <a:r>
              <a:rPr lang="en-US" altLang="en-US" sz="2800" dirty="0" smtClean="0">
                <a:latin typeface="Preeti" pitchFamily="2" charset="0"/>
              </a:rPr>
              <a:t>]6 </a:t>
            </a:r>
            <a:r>
              <a:rPr lang="en-US" altLang="en-US" sz="2800" dirty="0">
                <a:latin typeface="Preeti" pitchFamily="2" charset="0"/>
              </a:rPr>
              <a:t>If]</a:t>
            </a:r>
            <a:r>
              <a:rPr lang="en-US" altLang="en-US" sz="2800" dirty="0" err="1">
                <a:latin typeface="Preeti" pitchFamily="2" charset="0"/>
              </a:rPr>
              <a:t>qsf</a:t>
            </a:r>
            <a:r>
              <a:rPr lang="en-US" altLang="en-US" sz="2800" dirty="0">
                <a:latin typeface="Preeti" pitchFamily="2" charset="0"/>
              </a:rPr>
              <a:t>] ?</a:t>
            </a:r>
            <a:r>
              <a:rPr lang="en-US" altLang="en-US" sz="2800" dirty="0" err="1">
                <a:latin typeface="Preeti" pitchFamily="2" charset="0"/>
              </a:rPr>
              <a:t>kdf</a:t>
            </a:r>
            <a:r>
              <a:rPr lang="en-US" altLang="en-US" sz="2800" dirty="0">
                <a:latin typeface="Preeti" pitchFamily="2" charset="0"/>
              </a:rPr>
              <a:t> </a:t>
            </a:r>
            <a:r>
              <a:rPr lang="en-US" altLang="en-US" sz="2800" dirty="0" err="1">
                <a:latin typeface="Preeti" pitchFamily="2" charset="0"/>
              </a:rPr>
              <a:t>ljsf</a:t>
            </a:r>
            <a:r>
              <a:rPr lang="en-US" altLang="en-US" sz="2800" dirty="0">
                <a:latin typeface="Preeti" pitchFamily="2" charset="0"/>
              </a:rPr>
              <a:t>; </a:t>
            </a:r>
            <a:r>
              <a:rPr lang="en-US" altLang="en-US" sz="2800" dirty="0" err="1">
                <a:latin typeface="Preeti" pitchFamily="2" charset="0"/>
              </a:rPr>
              <a:t>ug</a:t>
            </a:r>
            <a:r>
              <a:rPr lang="en-US" altLang="en-US" sz="2800" dirty="0" smtClean="0">
                <a:latin typeface="Preeti" pitchFamily="2" charset="0"/>
              </a:rPr>
              <a:t>]{ ;</a:t>
            </a:r>
            <a:r>
              <a:rPr lang="en-US" altLang="en-US" sz="2800" dirty="0" err="1" smtClean="0">
                <a:latin typeface="Preeti" pitchFamily="2" charset="0"/>
              </a:rPr>
              <a:t>lsg</a:t>
            </a:r>
            <a:r>
              <a:rPr lang="en-US" altLang="en-US" sz="2800" dirty="0" smtClean="0">
                <a:latin typeface="Preeti" pitchFamily="2" charset="0"/>
              </a:rPr>
              <a:t>] </a:t>
            </a:r>
            <a:r>
              <a:rPr lang="en-US" altLang="en-US" sz="2800" dirty="0">
                <a:latin typeface="Preeti" pitchFamily="2" charset="0"/>
              </a:rPr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dirty="0" err="1">
                <a:latin typeface="Preeti" pitchFamily="2" charset="0"/>
              </a:rPr>
              <a:t>gd'gf</a:t>
            </a:r>
            <a:r>
              <a:rPr lang="en-US" altLang="en-US" sz="2800" dirty="0">
                <a:latin typeface="Preeti" pitchFamily="2" charset="0"/>
              </a:rPr>
              <a:t> s[ifs </a:t>
            </a:r>
            <a:r>
              <a:rPr lang="en-US" altLang="en-US" sz="2800" dirty="0" err="1">
                <a:latin typeface="Preeti" pitchFamily="2" charset="0"/>
              </a:rPr>
              <a:t>tyf</a:t>
            </a:r>
            <a:r>
              <a:rPr lang="en-US" altLang="en-US" sz="2800" dirty="0">
                <a:latin typeface="Preeti" pitchFamily="2" charset="0"/>
              </a:rPr>
              <a:t> :</a:t>
            </a:r>
            <a:r>
              <a:rPr lang="en-US" altLang="en-US" sz="2800" dirty="0" err="1">
                <a:latin typeface="Preeti" pitchFamily="2" charset="0"/>
              </a:rPr>
              <a:t>yflgo</a:t>
            </a:r>
            <a:r>
              <a:rPr lang="en-US" altLang="en-US" sz="2800" dirty="0">
                <a:latin typeface="Preeti" pitchFamily="2" charset="0"/>
              </a:rPr>
              <a:t> ;|f]t </a:t>
            </a:r>
            <a:r>
              <a:rPr lang="en-US" altLang="en-US" sz="2800" dirty="0" err="1">
                <a:latin typeface="Preeti" pitchFamily="2" charset="0"/>
              </a:rPr>
              <a:t>JolQx</a:t>
            </a:r>
            <a:r>
              <a:rPr lang="en-US" altLang="en-US" sz="2800" dirty="0">
                <a:latin typeface="Preeti" pitchFamily="2" charset="0"/>
              </a:rPr>
              <a:t>? kl/</a:t>
            </a:r>
            <a:r>
              <a:rPr lang="en-US" altLang="en-US" sz="2800" dirty="0" err="1">
                <a:latin typeface="Preeti" pitchFamily="2" charset="0"/>
              </a:rPr>
              <a:t>rfng</a:t>
            </a:r>
            <a:r>
              <a:rPr lang="en-US" altLang="en-US" sz="2800" dirty="0">
                <a:latin typeface="Preeti" pitchFamily="2" charset="0"/>
              </a:rPr>
              <a:t> </a:t>
            </a:r>
            <a:r>
              <a:rPr lang="en-US" altLang="en-US" sz="2800" dirty="0" err="1">
                <a:latin typeface="Preeti" pitchFamily="2" charset="0"/>
              </a:rPr>
              <a:t>ug</a:t>
            </a:r>
            <a:r>
              <a:rPr lang="en-US" altLang="en-US" sz="2800" dirty="0">
                <a:latin typeface="Preeti" pitchFamily="2" charset="0"/>
              </a:rPr>
              <a:t>{ ;</a:t>
            </a:r>
            <a:r>
              <a:rPr lang="en-US" altLang="en-US" sz="2800" dirty="0" err="1">
                <a:latin typeface="Preeti" pitchFamily="2" charset="0"/>
              </a:rPr>
              <a:t>lsof</a:t>
            </a:r>
            <a:r>
              <a:rPr lang="en-US" altLang="en-US" sz="2800" dirty="0">
                <a:latin typeface="Preeti" pitchFamily="2" charset="0"/>
              </a:rPr>
              <a:t>] </a:t>
            </a:r>
            <a:r>
              <a:rPr lang="en-US" altLang="en-US" sz="2800" dirty="0" err="1">
                <a:latin typeface="Preeti" pitchFamily="2" charset="0"/>
              </a:rPr>
              <a:t>eg</a:t>
            </a:r>
            <a:r>
              <a:rPr lang="en-US" altLang="en-US" sz="2800" dirty="0">
                <a:latin typeface="Preeti" pitchFamily="2" charset="0"/>
              </a:rPr>
              <a:t>] </a:t>
            </a:r>
            <a:r>
              <a:rPr lang="en-US" altLang="en-US" sz="2800" dirty="0" err="1" smtClean="0">
                <a:latin typeface="Preeti" pitchFamily="2" charset="0"/>
              </a:rPr>
              <a:t>pTkfbgnfO</a:t>
            </a:r>
            <a:r>
              <a:rPr lang="en-US" altLang="en-US" sz="2800" dirty="0">
                <a:latin typeface="Preeti" pitchFamily="2" charset="0"/>
              </a:rPr>
              <a:t>{ a9jf </a:t>
            </a:r>
            <a:r>
              <a:rPr lang="en-US" altLang="en-US" sz="2800" dirty="0" err="1">
                <a:latin typeface="Preeti" pitchFamily="2" charset="0"/>
              </a:rPr>
              <a:t>ug</a:t>
            </a:r>
            <a:r>
              <a:rPr lang="en-US" altLang="en-US" sz="2800" dirty="0">
                <a:latin typeface="Preeti" pitchFamily="2" charset="0"/>
              </a:rPr>
              <a:t>{ ;</a:t>
            </a:r>
            <a:r>
              <a:rPr lang="en-US" altLang="en-US" sz="2800" dirty="0" err="1">
                <a:latin typeface="Preeti" pitchFamily="2" charset="0"/>
              </a:rPr>
              <a:t>lsg</a:t>
            </a:r>
            <a:r>
              <a:rPr lang="en-US" altLang="en-US" sz="2800" dirty="0">
                <a:latin typeface="Preeti" pitchFamily="2" charset="0"/>
              </a:rPr>
              <a:t>] 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dirty="0" err="1" smtClean="0">
                <a:latin typeface="Preeti" pitchFamily="2" charset="0"/>
              </a:rPr>
              <a:t>cu'jf</a:t>
            </a:r>
            <a:r>
              <a:rPr lang="en-US" altLang="en-US" sz="2800" dirty="0" smtClean="0">
                <a:latin typeface="Preeti" pitchFamily="2" charset="0"/>
              </a:rPr>
              <a:t> s[ifs </a:t>
            </a:r>
            <a:r>
              <a:rPr lang="en-US" altLang="en-US" sz="2800" dirty="0" err="1" smtClean="0">
                <a:latin typeface="Preeti" pitchFamily="2" charset="0"/>
              </a:rPr>
              <a:t>Pj</a:t>
            </a:r>
            <a:r>
              <a:rPr lang="en-US" altLang="en-US" sz="2800" dirty="0" smtClean="0">
                <a:latin typeface="Preeti" pitchFamily="2" charset="0"/>
              </a:rPr>
              <a:t>+ </a:t>
            </a:r>
            <a:r>
              <a:rPr lang="en-US" altLang="en-US" sz="2800" dirty="0" err="1" smtClean="0">
                <a:latin typeface="Preeti" pitchFamily="2" charset="0"/>
              </a:rPr>
              <a:t>gd"gf</a:t>
            </a:r>
            <a:r>
              <a:rPr lang="en-US" altLang="en-US" sz="2800" dirty="0" smtClean="0">
                <a:latin typeface="Preeti" pitchFamily="2" charset="0"/>
              </a:rPr>
              <a:t> </a:t>
            </a:r>
            <a:r>
              <a:rPr lang="en-US" altLang="en-US" sz="2800" dirty="0" err="1" smtClean="0">
                <a:latin typeface="Preeti" pitchFamily="2" charset="0"/>
              </a:rPr>
              <a:t>kmd</a:t>
            </a:r>
            <a:r>
              <a:rPr lang="en-US" altLang="en-US" sz="2800" dirty="0" smtClean="0">
                <a:latin typeface="Preeti" pitchFamily="2" charset="0"/>
              </a:rPr>
              <a:t>{ :</a:t>
            </a:r>
            <a:r>
              <a:rPr lang="en-US" altLang="en-US" sz="2800" dirty="0" err="1" smtClean="0">
                <a:latin typeface="Preeti" pitchFamily="2" charset="0"/>
              </a:rPr>
              <a:t>yfkgf</a:t>
            </a:r>
            <a:r>
              <a:rPr lang="en-US" altLang="en-US" sz="2800" dirty="0" smtClean="0">
                <a:latin typeface="Preeti" pitchFamily="2" charset="0"/>
              </a:rPr>
              <a:t> </a:t>
            </a:r>
            <a:r>
              <a:rPr lang="en-US" altLang="en-US" sz="2800" dirty="0" err="1" smtClean="0">
                <a:latin typeface="Preeti" pitchFamily="2" charset="0"/>
              </a:rPr>
              <a:t>dfkm</a:t>
            </a:r>
            <a:r>
              <a:rPr lang="en-US" altLang="en-US" sz="2800" dirty="0" smtClean="0">
                <a:latin typeface="Preeti" pitchFamily="2" charset="0"/>
              </a:rPr>
              <a:t>{t </a:t>
            </a:r>
            <a:r>
              <a:rPr lang="en-US" altLang="en-US" sz="2800" dirty="0" err="1" smtClean="0">
                <a:latin typeface="Preeti" pitchFamily="2" charset="0"/>
              </a:rPr>
              <a:t>Aoa;foLs</a:t>
            </a:r>
            <a:r>
              <a:rPr lang="en-US" altLang="en-US" sz="2800" dirty="0" smtClean="0">
                <a:latin typeface="Preeti" pitchFamily="2" charset="0"/>
              </a:rPr>
              <a:t> </a:t>
            </a:r>
            <a:r>
              <a:rPr lang="en-US" altLang="en-US" sz="2800" dirty="0" err="1" smtClean="0">
                <a:latin typeface="Preeti" pitchFamily="2" charset="0"/>
              </a:rPr>
              <a:t>kz</a:t>
            </a:r>
            <a:r>
              <a:rPr lang="en-US" altLang="en-US" sz="2800" dirty="0" smtClean="0">
                <a:latin typeface="Preeti" pitchFamily="2" charset="0"/>
              </a:rPr>
              <a:t>' </a:t>
            </a:r>
            <a:r>
              <a:rPr lang="en-US" altLang="en-US" sz="2800" dirty="0" err="1" smtClean="0">
                <a:latin typeface="Preeti" pitchFamily="2" charset="0"/>
              </a:rPr>
              <a:t>kfng</a:t>
            </a:r>
            <a:r>
              <a:rPr lang="en-US" altLang="en-US" sz="2800" dirty="0" smtClean="0">
                <a:latin typeface="Preeti" pitchFamily="2" charset="0"/>
              </a:rPr>
              <a:t> </a:t>
            </a:r>
            <a:r>
              <a:rPr lang="en-US" altLang="en-US" sz="2800" dirty="0" err="1" smtClean="0">
                <a:latin typeface="Preeti" pitchFamily="2" charset="0"/>
              </a:rPr>
              <a:t>sf</a:t>
            </a:r>
            <a:r>
              <a:rPr lang="en-US" altLang="en-US" sz="2800" dirty="0" smtClean="0">
                <a:latin typeface="Preeti" pitchFamily="2" charset="0"/>
              </a:rPr>
              <a:t>] </a:t>
            </a:r>
            <a:r>
              <a:rPr lang="en-US" altLang="en-US" sz="2800" dirty="0" err="1" smtClean="0">
                <a:latin typeface="Preeti" pitchFamily="2" charset="0"/>
              </a:rPr>
              <a:t>lasf</a:t>
            </a:r>
            <a:r>
              <a:rPr lang="en-US" altLang="en-US" sz="2800" dirty="0" smtClean="0">
                <a:latin typeface="Preeti" pitchFamily="2" charset="0"/>
              </a:rPr>
              <a:t>; </a:t>
            </a:r>
            <a:r>
              <a:rPr lang="en-US" altLang="en-US" sz="2800" dirty="0" err="1" smtClean="0">
                <a:latin typeface="Preeti" pitchFamily="2" charset="0"/>
              </a:rPr>
              <a:t>ug</a:t>
            </a:r>
            <a:r>
              <a:rPr lang="en-US" altLang="en-US" sz="2800" dirty="0" smtClean="0">
                <a:latin typeface="Preeti" pitchFamily="2" charset="0"/>
              </a:rPr>
              <a:t>{ ;</a:t>
            </a:r>
            <a:r>
              <a:rPr lang="en-US" altLang="en-US" sz="2800" dirty="0" err="1" smtClean="0">
                <a:latin typeface="Preeti" pitchFamily="2" charset="0"/>
              </a:rPr>
              <a:t>lsg</a:t>
            </a:r>
            <a:r>
              <a:rPr lang="en-US" altLang="en-US" sz="2800" dirty="0" smtClean="0">
                <a:latin typeface="Preeti" pitchFamily="2" charset="0"/>
              </a:rPr>
              <a:t>] .</a:t>
            </a:r>
            <a:endParaRPr lang="en-US" altLang="en-US" sz="2800" dirty="0">
              <a:latin typeface="Preeti" pitchFamily="2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en-US" sz="2800" dirty="0">
              <a:latin typeface="Preeti" pitchFamily="2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800" dirty="0">
              <a:latin typeface="Preeti" pitchFamily="2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800" dirty="0"/>
          </a:p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ne-NP" altLang="en-US" sz="2800" dirty="0"/>
          </a:p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ne-NP" altLang="en-US" sz="2800" dirty="0"/>
          </a:p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ne-NP" altLang="en-US" sz="2800" dirty="0"/>
          </a:p>
          <a:p>
            <a:pPr marL="365760" indent="-256032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sz="2800" dirty="0"/>
          </a:p>
        </p:txBody>
      </p:sp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  <a:solidFill>
            <a:srgbClr val="00B0F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smtClean="0">
                <a:latin typeface="Preeti" pitchFamily="2" charset="0"/>
              </a:rPr>
              <a:t>;+</a:t>
            </a:r>
            <a:r>
              <a:rPr lang="en-US" altLang="en-US" dirty="0" err="1" smtClean="0">
                <a:latin typeface="Preeti" pitchFamily="2" charset="0"/>
              </a:rPr>
              <a:t>efjgf</a:t>
            </a:r>
            <a:r>
              <a:rPr lang="en-US" altLang="en-US" dirty="0" smtClean="0">
                <a:latin typeface="Preeti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endParaRPr lang="en-US" altLang="en-US" dirty="0" smtClean="0">
              <a:latin typeface="Preeti" pitchFamily="2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 err="1" smtClean="0">
                <a:latin typeface="Preeti" pitchFamily="2" charset="0"/>
              </a:rPr>
              <a:t>b'Uw</a:t>
            </a:r>
            <a:r>
              <a:rPr lang="en-US" altLang="en-US" dirty="0" smtClean="0">
                <a:latin typeface="Preeti" pitchFamily="2" charset="0"/>
              </a:rPr>
              <a:t> ;+</a:t>
            </a:r>
            <a:r>
              <a:rPr lang="en-US" altLang="en-US" dirty="0" err="1" smtClean="0">
                <a:latin typeface="Preeti" pitchFamily="2" charset="0"/>
              </a:rPr>
              <a:t>sng</a:t>
            </a:r>
            <a:r>
              <a:rPr lang="en-US" altLang="en-US" dirty="0" smtClean="0">
                <a:latin typeface="Preeti" pitchFamily="2" charset="0"/>
              </a:rPr>
              <a:t> s]</a:t>
            </a:r>
            <a:r>
              <a:rPr lang="en-US" altLang="en-US" dirty="0" err="1" smtClean="0">
                <a:latin typeface="Preeti" pitchFamily="2" charset="0"/>
              </a:rPr>
              <a:t>Gb|sf</a:t>
            </a:r>
            <a:r>
              <a:rPr lang="en-US" altLang="en-US" dirty="0" smtClean="0">
                <a:latin typeface="Preeti" pitchFamily="2" charset="0"/>
              </a:rPr>
              <a:t>] </a:t>
            </a:r>
            <a:r>
              <a:rPr lang="en-US" altLang="en-US" dirty="0" err="1" smtClean="0">
                <a:latin typeface="Preeti" pitchFamily="2" charset="0"/>
              </a:rPr>
              <a:t>sld</a:t>
            </a:r>
            <a:r>
              <a:rPr lang="en-US" altLang="en-US" dirty="0" smtClean="0">
                <a:latin typeface="Preeti" pitchFamily="2" charset="0"/>
              </a:rPr>
              <a:t> . </a:t>
            </a:r>
            <a:endParaRPr lang="ne-NP" altLang="en-US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 err="1" smtClean="0">
                <a:latin typeface="Preeti" pitchFamily="2" charset="0"/>
              </a:rPr>
              <a:t>gZn</a:t>
            </a:r>
            <a:r>
              <a:rPr lang="en-US" altLang="en-US" dirty="0" smtClean="0">
                <a:latin typeface="Preeti" pitchFamily="2" charset="0"/>
              </a:rPr>
              <a:t> ;'</a:t>
            </a:r>
            <a:r>
              <a:rPr lang="en-US" altLang="en-US" dirty="0" err="1" smtClean="0">
                <a:latin typeface="Preeti" pitchFamily="2" charset="0"/>
              </a:rPr>
              <a:t>wf</a:t>
            </a:r>
            <a:r>
              <a:rPr lang="en-US" altLang="en-US" dirty="0" smtClean="0">
                <a:latin typeface="Preeti" pitchFamily="2" charset="0"/>
              </a:rPr>
              <a:t>/</a:t>
            </a:r>
            <a:r>
              <a:rPr lang="en-US" altLang="en-US" dirty="0" err="1" smtClean="0">
                <a:latin typeface="Preeti" pitchFamily="2" charset="0"/>
              </a:rPr>
              <a:t>sf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nfuL</a:t>
            </a:r>
            <a:r>
              <a:rPr lang="en-US" altLang="en-US" dirty="0" smtClean="0">
                <a:latin typeface="Preeti" pitchFamily="2" charset="0"/>
              </a:rPr>
              <a:t> s[ltd </a:t>
            </a:r>
            <a:r>
              <a:rPr lang="en-US" altLang="en-US" dirty="0" err="1" smtClean="0">
                <a:latin typeface="Preeti" pitchFamily="2" charset="0"/>
              </a:rPr>
              <a:t>uef</a:t>
            </a:r>
            <a:r>
              <a:rPr lang="en-US" altLang="en-US" dirty="0" smtClean="0">
                <a:latin typeface="Preeti" pitchFamily="2" charset="0"/>
              </a:rPr>
              <a:t>{</a:t>
            </a:r>
            <a:r>
              <a:rPr lang="en-US" altLang="en-US" dirty="0" err="1" smtClean="0">
                <a:latin typeface="Preeti" pitchFamily="2" charset="0"/>
              </a:rPr>
              <a:t>wf</a:t>
            </a:r>
            <a:r>
              <a:rPr lang="en-US" altLang="en-US" dirty="0" smtClean="0">
                <a:latin typeface="Preeti" pitchFamily="2" charset="0"/>
              </a:rPr>
              <a:t>/0f ;]</a:t>
            </a:r>
            <a:r>
              <a:rPr lang="en-US" altLang="en-US" dirty="0" err="1" smtClean="0">
                <a:latin typeface="Preeti" pitchFamily="2" charset="0"/>
              </a:rPr>
              <a:t>jf</a:t>
            </a:r>
            <a:r>
              <a:rPr lang="en-US" altLang="en-US" dirty="0" smtClean="0">
                <a:latin typeface="Preeti" pitchFamily="2" charset="0"/>
              </a:rPr>
              <a:t> ;a{ ;'ne </a:t>
            </a:r>
            <a:r>
              <a:rPr lang="en-US" altLang="en-US" dirty="0" err="1" smtClean="0">
                <a:latin typeface="Preeti" pitchFamily="2" charset="0"/>
              </a:rPr>
              <a:t>x'g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g;Sg</a:t>
            </a:r>
            <a:r>
              <a:rPr lang="en-US" altLang="en-US" dirty="0" smtClean="0">
                <a:latin typeface="Preeti" pitchFamily="2" charset="0"/>
              </a:rPr>
              <a:t>' . </a:t>
            </a:r>
            <a:endParaRPr lang="ne-NP" altLang="en-US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 err="1" smtClean="0">
                <a:latin typeface="Preeti" pitchFamily="2" charset="0"/>
              </a:rPr>
              <a:t>kz</a:t>
            </a:r>
            <a:r>
              <a:rPr lang="en-US" altLang="en-US" dirty="0" smtClean="0">
                <a:latin typeface="Preeti" pitchFamily="2" charset="0"/>
              </a:rPr>
              <a:t>' </a:t>
            </a:r>
            <a:r>
              <a:rPr lang="en-US" altLang="en-US" dirty="0" err="1" smtClean="0">
                <a:latin typeface="Preeti" pitchFamily="2" charset="0"/>
              </a:rPr>
              <a:t>kfngsf</a:t>
            </a:r>
            <a:r>
              <a:rPr lang="en-US" altLang="en-US" dirty="0" smtClean="0">
                <a:latin typeface="Preeti" pitchFamily="2" charset="0"/>
              </a:rPr>
              <a:t>] If]</a:t>
            </a:r>
            <a:r>
              <a:rPr lang="en-US" altLang="en-US" dirty="0" err="1" smtClean="0">
                <a:latin typeface="Preeti" pitchFamily="2" charset="0"/>
              </a:rPr>
              <a:t>qnfO</a:t>
            </a:r>
            <a:r>
              <a:rPr lang="en-US" altLang="en-US" dirty="0" smtClean="0">
                <a:latin typeface="Preeti" pitchFamily="2" charset="0"/>
              </a:rPr>
              <a:t>{ ;+</a:t>
            </a:r>
            <a:r>
              <a:rPr lang="en-US" altLang="en-US" dirty="0" err="1" smtClean="0">
                <a:latin typeface="Preeti" pitchFamily="2" charset="0"/>
              </a:rPr>
              <a:t>dflgt</a:t>
            </a:r>
            <a:r>
              <a:rPr lang="en-US" altLang="en-US" dirty="0" smtClean="0">
                <a:latin typeface="Preeti" pitchFamily="2" charset="0"/>
              </a:rPr>
              <a:t> k]</a:t>
            </a:r>
            <a:r>
              <a:rPr lang="en-US" altLang="en-US" dirty="0" err="1" smtClean="0">
                <a:latin typeface="Preeti" pitchFamily="2" charset="0"/>
              </a:rPr>
              <a:t>zfsf</a:t>
            </a:r>
            <a:r>
              <a:rPr lang="en-US" altLang="en-US" dirty="0" smtClean="0">
                <a:latin typeface="Preeti" pitchFamily="2" charset="0"/>
              </a:rPr>
              <a:t>] ?</a:t>
            </a:r>
            <a:r>
              <a:rPr lang="en-US" altLang="en-US" dirty="0" err="1" smtClean="0">
                <a:latin typeface="Preeti" pitchFamily="2" charset="0"/>
              </a:rPr>
              <a:t>kdf</a:t>
            </a:r>
            <a:r>
              <a:rPr lang="en-US" altLang="en-US" dirty="0" smtClean="0">
                <a:latin typeface="Preeti" pitchFamily="2" charset="0"/>
              </a:rPr>
              <a:t> ;</a:t>
            </a:r>
            <a:r>
              <a:rPr lang="en-US" altLang="en-US" dirty="0" err="1" smtClean="0">
                <a:latin typeface="Preeti" pitchFamily="2" charset="0"/>
              </a:rPr>
              <a:t>dfhdf</a:t>
            </a:r>
            <a:r>
              <a:rPr lang="en-US" altLang="en-US" dirty="0" smtClean="0">
                <a:latin typeface="Preeti" pitchFamily="2" charset="0"/>
              </a:rPr>
              <a:t> :</a:t>
            </a:r>
            <a:r>
              <a:rPr lang="en-US" altLang="en-US" dirty="0" err="1" smtClean="0">
                <a:latin typeface="Preeti" pitchFamily="2" charset="0"/>
              </a:rPr>
              <a:t>yflkt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ug</a:t>
            </a:r>
            <a:r>
              <a:rPr lang="en-US" altLang="en-US" dirty="0" smtClean="0">
                <a:latin typeface="Preeti" pitchFamily="2" charset="0"/>
              </a:rPr>
              <a:t>]{ 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dirty="0" err="1" smtClean="0">
                <a:latin typeface="Preeti" pitchFamily="2" charset="0"/>
              </a:rPr>
              <a:t>kz</a:t>
            </a:r>
            <a:r>
              <a:rPr lang="en-US" altLang="en-US" dirty="0" smtClean="0">
                <a:latin typeface="Preeti" pitchFamily="2" charset="0"/>
              </a:rPr>
              <a:t>' </a:t>
            </a:r>
            <a:r>
              <a:rPr lang="en-US" altLang="en-US" dirty="0" err="1" smtClean="0">
                <a:latin typeface="Preeti" pitchFamily="2" charset="0"/>
              </a:rPr>
              <a:t>wg</a:t>
            </a:r>
            <a:r>
              <a:rPr lang="en-US" altLang="en-US" dirty="0" smtClean="0">
                <a:latin typeface="Preeti" pitchFamily="2" charset="0"/>
              </a:rPr>
              <a:t> ;+/If0fsf </a:t>
            </a:r>
            <a:r>
              <a:rPr lang="en-US" altLang="en-US" dirty="0" err="1" smtClean="0">
                <a:latin typeface="Preeti" pitchFamily="2" charset="0"/>
              </a:rPr>
              <a:t>nfuL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ladf</a:t>
            </a:r>
            <a:r>
              <a:rPr lang="en-US" altLang="en-US" dirty="0" smtClean="0">
                <a:latin typeface="Preeti" pitchFamily="2" charset="0"/>
              </a:rPr>
              <a:t> ;</a:t>
            </a:r>
            <a:r>
              <a:rPr lang="en-US" altLang="en-US" dirty="0" err="1" smtClean="0">
                <a:latin typeface="Preeti" pitchFamily="2" charset="0"/>
              </a:rPr>
              <a:t>xh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gx'g</a:t>
            </a:r>
            <a:r>
              <a:rPr lang="en-US" altLang="en-US" dirty="0" smtClean="0">
                <a:latin typeface="Preeti" pitchFamily="2" charset="0"/>
              </a:rPr>
              <a:t>' . </a:t>
            </a:r>
          </a:p>
          <a:p>
            <a:pPr eaLnBrk="1" hangingPunct="1"/>
            <a:r>
              <a:rPr lang="en-US" altLang="en-US" dirty="0" err="1" smtClean="0">
                <a:latin typeface="Preeti" pitchFamily="2" charset="0"/>
              </a:rPr>
              <a:t>bfgfdf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k|of</a:t>
            </a:r>
            <a:r>
              <a:rPr lang="en-US" altLang="en-US" dirty="0" smtClean="0">
                <a:latin typeface="Preeti" pitchFamily="2" charset="0"/>
              </a:rPr>
              <a:t>]u </a:t>
            </a:r>
            <a:r>
              <a:rPr lang="en-US" altLang="en-US" dirty="0" err="1" smtClean="0">
                <a:latin typeface="Preeti" pitchFamily="2" charset="0"/>
              </a:rPr>
              <a:t>ug</a:t>
            </a:r>
            <a:r>
              <a:rPr lang="en-US" altLang="en-US" dirty="0" smtClean="0">
                <a:latin typeface="Preeti" pitchFamily="2" charset="0"/>
              </a:rPr>
              <a:t>]{ </a:t>
            </a:r>
            <a:r>
              <a:rPr lang="en-US" altLang="en-US" dirty="0" err="1" smtClean="0">
                <a:latin typeface="Preeti" pitchFamily="2" charset="0"/>
              </a:rPr>
              <a:t>sRrf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kbfy</a:t>
            </a:r>
            <a:r>
              <a:rPr lang="en-US" altLang="en-US" dirty="0" smtClean="0">
                <a:latin typeface="Preeti" pitchFamily="2" charset="0"/>
              </a:rPr>
              <a:t>{ </a:t>
            </a:r>
            <a:r>
              <a:rPr lang="en-US" altLang="en-US" dirty="0" err="1" smtClean="0">
                <a:latin typeface="Preeti" pitchFamily="2" charset="0"/>
              </a:rPr>
              <a:t>aflx</a:t>
            </a:r>
            <a:r>
              <a:rPr lang="en-US" altLang="en-US" dirty="0" smtClean="0">
                <a:latin typeface="Preeti" pitchFamily="2" charset="0"/>
              </a:rPr>
              <a:t>/af6 </a:t>
            </a:r>
            <a:r>
              <a:rPr lang="en-US" altLang="en-US" dirty="0" err="1" smtClean="0">
                <a:latin typeface="Preeti" pitchFamily="2" charset="0"/>
              </a:rPr>
              <a:t>cfofltt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x'g</a:t>
            </a:r>
            <a:r>
              <a:rPr lang="en-US" altLang="en-US" dirty="0" smtClean="0">
                <a:latin typeface="Preeti" pitchFamily="2" charset="0"/>
              </a:rPr>
              <a:t>]</a:t>
            </a:r>
            <a:r>
              <a:rPr lang="en-US" altLang="en-US" dirty="0" err="1" smtClean="0">
                <a:latin typeface="Preeti" pitchFamily="2" charset="0"/>
              </a:rPr>
              <a:t>x'bf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bfgfsf</a:t>
            </a:r>
            <a:r>
              <a:rPr lang="en-US" altLang="en-US" dirty="0" smtClean="0">
                <a:latin typeface="Preeti" pitchFamily="2" charset="0"/>
              </a:rPr>
              <a:t>] </a:t>
            </a:r>
            <a:r>
              <a:rPr lang="en-US" altLang="en-US" dirty="0" err="1" smtClean="0">
                <a:latin typeface="Preeti" pitchFamily="2" charset="0"/>
              </a:rPr>
              <a:t>dx+uL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tyf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pTkfbg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nfutdf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dx+uL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ePsf</a:t>
            </a:r>
            <a:r>
              <a:rPr lang="en-US" altLang="en-US" dirty="0" smtClean="0">
                <a:latin typeface="Preeti" pitchFamily="2" charset="0"/>
              </a:rPr>
              <a:t>] .</a:t>
            </a:r>
          </a:p>
          <a:p>
            <a:pPr eaLnBrk="1" hangingPunct="1"/>
            <a:r>
              <a:rPr lang="en-US" altLang="en-US" dirty="0" smtClean="0">
                <a:latin typeface="Preeti" pitchFamily="2" charset="0"/>
              </a:rPr>
              <a:t>s[</a:t>
            </a:r>
            <a:r>
              <a:rPr lang="en-US" altLang="en-US" dirty="0" err="1" smtClean="0">
                <a:latin typeface="Preeti" pitchFamily="2" charset="0"/>
              </a:rPr>
              <a:t>ifsx?sf</a:t>
            </a:r>
            <a:r>
              <a:rPr lang="en-US" altLang="en-US" dirty="0" smtClean="0">
                <a:latin typeface="Preeti" pitchFamily="2" charset="0"/>
              </a:rPr>
              <a:t>] </a:t>
            </a:r>
            <a:r>
              <a:rPr lang="en-US" altLang="en-US" dirty="0" err="1" smtClean="0">
                <a:latin typeface="Preeti" pitchFamily="2" charset="0"/>
              </a:rPr>
              <a:t>pTkfbgdf</a:t>
            </a:r>
            <a:r>
              <a:rPr lang="en-US" altLang="en-US" dirty="0" smtClean="0">
                <a:latin typeface="Preeti" pitchFamily="2" charset="0"/>
              </a:rPr>
              <a:t> ;d{</a:t>
            </a:r>
            <a:r>
              <a:rPr lang="en-US" altLang="en-US" dirty="0" err="1" smtClean="0">
                <a:latin typeface="Preeti" pitchFamily="2" charset="0"/>
              </a:rPr>
              <a:t>yg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d'No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gx'bf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kz'kfng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Joj;fo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gfkmfd'ns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x'g</a:t>
            </a:r>
            <a:r>
              <a:rPr lang="en-US" altLang="en-US" dirty="0" smtClean="0">
                <a:latin typeface="Preeti" pitchFamily="2" charset="0"/>
              </a:rPr>
              <a:t> </a:t>
            </a:r>
            <a:r>
              <a:rPr lang="en-US" altLang="en-US" dirty="0" err="1" smtClean="0">
                <a:latin typeface="Preeti" pitchFamily="2" charset="0"/>
              </a:rPr>
              <a:t>g;Sg</a:t>
            </a:r>
            <a:r>
              <a:rPr lang="en-US" altLang="en-US" dirty="0" smtClean="0">
                <a:latin typeface="Preeti" pitchFamily="2" charset="0"/>
              </a:rPr>
              <a:t>' .</a:t>
            </a:r>
            <a:endParaRPr lang="ne-NP" altLang="en-US" dirty="0" smtClean="0">
              <a:latin typeface="Preeti" pitchFamily="2" charset="0"/>
            </a:endParaRPr>
          </a:p>
          <a:p>
            <a:pPr eaLnBrk="1" hangingPunct="1">
              <a:buFontTx/>
              <a:buNone/>
            </a:pPr>
            <a:endParaRPr lang="ne-NP" altLang="en-US" dirty="0" smtClean="0"/>
          </a:p>
          <a:p>
            <a:pPr eaLnBrk="1" hangingPunct="1">
              <a:buFontTx/>
              <a:buNone/>
            </a:pPr>
            <a:endParaRPr lang="ne-NP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Title 1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914400"/>
          </a:xfrm>
          <a:solidFill>
            <a:srgbClr val="00B0F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 err="1" smtClean="0">
                <a:latin typeface="Preeti" pitchFamily="2" charset="0"/>
              </a:rPr>
              <a:t>r'gf</a:t>
            </a:r>
            <a:r>
              <a:rPr lang="en-US" altLang="en-US" dirty="0" smtClean="0">
                <a:latin typeface="Preeti" pitchFamily="2" charset="0"/>
              </a:rPr>
              <a:t>}</a:t>
            </a:r>
            <a:r>
              <a:rPr lang="en-US" altLang="en-US" dirty="0" err="1" smtClean="0">
                <a:latin typeface="Preeti" pitchFamily="2" charset="0"/>
              </a:rPr>
              <a:t>tLx</a:t>
            </a:r>
            <a:r>
              <a:rPr lang="en-US" altLang="en-US" dirty="0" smtClean="0">
                <a:latin typeface="Preeti" pitchFamily="2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135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Preeti" pitchFamily="2" charset="0"/>
              </a:rPr>
              <a:t>!= </a:t>
            </a:r>
            <a:r>
              <a:rPr lang="en-US" sz="3200" dirty="0" err="1" smtClean="0">
                <a:solidFill>
                  <a:srgbClr val="002060"/>
                </a:solidFill>
                <a:latin typeface="Preeti" pitchFamily="2" charset="0"/>
              </a:rPr>
              <a:t>zfvfsf</a:t>
            </a:r>
            <a:r>
              <a:rPr lang="en-US" sz="3200" dirty="0" smtClean="0">
                <a:solidFill>
                  <a:srgbClr val="002060"/>
                </a:solidFill>
                <a:latin typeface="Preeti" pitchFamily="2" charset="0"/>
              </a:rPr>
              <a:t>] </a:t>
            </a:r>
            <a:r>
              <a:rPr lang="en-US" sz="3200" b="1" dirty="0" err="1" smtClean="0">
                <a:solidFill>
                  <a:srgbClr val="002060"/>
                </a:solidFill>
                <a:latin typeface="Preeti" pitchFamily="2" charset="0"/>
              </a:rPr>
              <a:t>cfkmg</a:t>
            </a:r>
            <a:r>
              <a:rPr lang="en-US" sz="3200" b="1" dirty="0" smtClean="0">
                <a:solidFill>
                  <a:srgbClr val="002060"/>
                </a:solidFill>
                <a:latin typeface="Preeti" pitchFamily="2" charset="0"/>
              </a:rPr>
              <a:t>} </a:t>
            </a:r>
            <a:r>
              <a:rPr lang="en-US" sz="3200" b="1" dirty="0" err="1" smtClean="0">
                <a:solidFill>
                  <a:srgbClr val="002060"/>
                </a:solidFill>
                <a:latin typeface="Preeti" pitchFamily="2" charset="0"/>
              </a:rPr>
              <a:t>eag</a:t>
            </a:r>
            <a:r>
              <a:rPr lang="en-US" sz="3200" b="1" dirty="0" smtClean="0">
                <a:solidFill>
                  <a:srgbClr val="002060"/>
                </a:solidFill>
                <a:latin typeface="Preeti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Preeti" pitchFamily="2" charset="0"/>
              </a:rPr>
              <a:t>gx'bf</a:t>
            </a:r>
            <a:r>
              <a:rPr lang="en-US" sz="3200" b="1" dirty="0" smtClean="0">
                <a:solidFill>
                  <a:srgbClr val="002060"/>
                </a:solidFill>
                <a:latin typeface="Preeti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Preeti" pitchFamily="2" charset="0"/>
              </a:rPr>
              <a:t>cfw'lgs</a:t>
            </a:r>
            <a:r>
              <a:rPr lang="en-US" sz="3200" dirty="0" smtClean="0">
                <a:solidFill>
                  <a:srgbClr val="002060"/>
                </a:solidFill>
                <a:latin typeface="Preeti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Preeti" pitchFamily="2" charset="0"/>
              </a:rPr>
              <a:t>k|sf</a:t>
            </a:r>
            <a:r>
              <a:rPr lang="en-US" sz="3200" dirty="0" smtClean="0">
                <a:solidFill>
                  <a:srgbClr val="002060"/>
                </a:solidFill>
                <a:latin typeface="Preeti" pitchFamily="2" charset="0"/>
              </a:rPr>
              <a:t>/</a:t>
            </a:r>
            <a:r>
              <a:rPr lang="en-US" sz="3200" dirty="0" err="1" smtClean="0">
                <a:solidFill>
                  <a:srgbClr val="002060"/>
                </a:solidFill>
                <a:latin typeface="Preeti" pitchFamily="2" charset="0"/>
              </a:rPr>
              <a:t>sf</a:t>
            </a:r>
            <a:r>
              <a:rPr lang="en-US" sz="3200" dirty="0" smtClean="0">
                <a:solidFill>
                  <a:srgbClr val="002060"/>
                </a:solidFill>
                <a:latin typeface="Preeti" pitchFamily="2" charset="0"/>
              </a:rPr>
              <a:t>] ;]</a:t>
            </a:r>
            <a:r>
              <a:rPr lang="en-US" sz="3200" dirty="0" err="1" smtClean="0">
                <a:solidFill>
                  <a:srgbClr val="002060"/>
                </a:solidFill>
                <a:latin typeface="Preeti" pitchFamily="2" charset="0"/>
              </a:rPr>
              <a:t>jf</a:t>
            </a:r>
            <a:r>
              <a:rPr lang="en-US" sz="3200" dirty="0" smtClean="0">
                <a:solidFill>
                  <a:srgbClr val="002060"/>
                </a:solidFill>
                <a:latin typeface="Preeti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Preeti" pitchFamily="2" charset="0"/>
              </a:rPr>
              <a:t>lj:tf</a:t>
            </a:r>
            <a:r>
              <a:rPr lang="en-US" sz="3200" dirty="0" smtClean="0">
                <a:solidFill>
                  <a:srgbClr val="002060"/>
                </a:solidFill>
                <a:latin typeface="Preeti" pitchFamily="2" charset="0"/>
              </a:rPr>
              <a:t>/ </a:t>
            </a:r>
            <a:r>
              <a:rPr lang="en-US" sz="3200" dirty="0" err="1" smtClean="0">
                <a:solidFill>
                  <a:srgbClr val="002060"/>
                </a:solidFill>
                <a:latin typeface="Preeti" pitchFamily="2" charset="0"/>
              </a:rPr>
              <a:t>ug</a:t>
            </a:r>
            <a:r>
              <a:rPr lang="en-US" sz="3200" dirty="0" smtClean="0">
                <a:solidFill>
                  <a:srgbClr val="002060"/>
                </a:solidFill>
                <a:latin typeface="Preeti" pitchFamily="2" charset="0"/>
              </a:rPr>
              <a:t>{ </a:t>
            </a:r>
            <a:r>
              <a:rPr lang="en-US" sz="3200" dirty="0" err="1" smtClean="0">
                <a:solidFill>
                  <a:srgbClr val="002060"/>
                </a:solidFill>
                <a:latin typeface="Preeti" pitchFamily="2" charset="0"/>
              </a:rPr>
              <a:t>g;lsosf</a:t>
            </a:r>
            <a:r>
              <a:rPr lang="en-US" sz="3200" dirty="0" smtClean="0">
                <a:solidFill>
                  <a:srgbClr val="002060"/>
                </a:solidFill>
                <a:latin typeface="Preeti" pitchFamily="2" charset="0"/>
              </a:rPr>
              <a:t>] .</a:t>
            </a:r>
          </a:p>
          <a:p>
            <a:pPr>
              <a:buNone/>
            </a:pPr>
            <a:endParaRPr lang="en-US" sz="3600" dirty="0" smtClean="0">
              <a:solidFill>
                <a:srgbClr val="002060"/>
              </a:solidFill>
              <a:latin typeface="Preeti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Preeti" pitchFamily="2" charset="0"/>
              </a:rPr>
              <a:t>;d:ofx?</a:t>
            </a:r>
            <a:endParaRPr lang="en-US" sz="6600" dirty="0">
              <a:solidFill>
                <a:srgbClr val="FF0000"/>
              </a:solidFill>
              <a:latin typeface="Preet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s]lx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kmf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]6f]x? M</a:t>
            </a:r>
            <a:endParaRPr lang="en-US" dirty="0">
              <a:solidFill>
                <a:schemeClr val="tx1"/>
              </a:solidFill>
              <a:latin typeface="Preeti" pitchFamily="2" charset="0"/>
            </a:endParaRPr>
          </a:p>
        </p:txBody>
      </p:sp>
      <p:pic>
        <p:nvPicPr>
          <p:cNvPr id="10" name="Picture 9" descr="259746297_1234348787060281_704494888694360984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4724400" cy="5029200"/>
          </a:xfrm>
          <a:prstGeom prst="rect">
            <a:avLst/>
          </a:prstGeom>
        </p:spPr>
      </p:pic>
      <p:pic>
        <p:nvPicPr>
          <p:cNvPr id="1026" name="Picture 2" descr="C:\Users\DELL\Desktop\IMG_20230110_1146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828800"/>
            <a:ext cx="4419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s]lx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kmf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]6f]x? ====</a:t>
            </a:r>
            <a:endParaRPr lang="en-US" dirty="0"/>
          </a:p>
        </p:txBody>
      </p:sp>
      <p:pic>
        <p:nvPicPr>
          <p:cNvPr id="7" name="Content Placeholder 6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5410200" cy="5562600"/>
          </a:xfrm>
        </p:spPr>
      </p:pic>
      <p:pic>
        <p:nvPicPr>
          <p:cNvPr id="16386" name="Picture 2" descr="C:\Users\Administrator\Desktop\First quarter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95400"/>
            <a:ext cx="4419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latin typeface="HIMALAYA TT FONT" pitchFamily="82" charset="0"/>
            </a:endParaRPr>
          </a:p>
          <a:p>
            <a:pPr algn="ctr">
              <a:buNone/>
            </a:pPr>
            <a:endParaRPr lang="en-US" dirty="0" smtClean="0">
              <a:latin typeface="HIMALAYA TT FONT" pitchFamily="82" charset="0"/>
            </a:endParaRPr>
          </a:p>
          <a:p>
            <a:pPr algn="ctr">
              <a:buNone/>
            </a:pPr>
            <a:endParaRPr lang="en-US" dirty="0" smtClean="0">
              <a:latin typeface="HIMALAYA TT FONT" pitchFamily="82" charset="0"/>
            </a:endParaRPr>
          </a:p>
          <a:p>
            <a:pPr algn="ctr">
              <a:buNone/>
            </a:pPr>
            <a:endParaRPr lang="en-US" dirty="0" smtClean="0">
              <a:latin typeface="HIMALAYA TT FONT" pitchFamily="82" charset="0"/>
            </a:endParaRPr>
          </a:p>
          <a:p>
            <a:pPr algn="ctr">
              <a:buNone/>
            </a:pPr>
            <a:r>
              <a:rPr lang="en-US" sz="8800" dirty="0" smtClean="0">
                <a:solidFill>
                  <a:srgbClr val="FF0000"/>
                </a:solidFill>
                <a:latin typeface="HIMALAYA TT FONT" pitchFamily="82" charset="0"/>
              </a:rPr>
              <a:t>ho </a:t>
            </a:r>
            <a:r>
              <a:rPr lang="en-US" sz="8800" dirty="0" err="1" smtClean="0">
                <a:solidFill>
                  <a:srgbClr val="FF0000"/>
                </a:solidFill>
                <a:latin typeface="HIMALAYA TT FONT" pitchFamily="82" charset="0"/>
              </a:rPr>
              <a:t>kz"wg</a:t>
            </a:r>
            <a:endParaRPr lang="en-US" sz="8800" dirty="0">
              <a:solidFill>
                <a:srgbClr val="FF0000"/>
              </a:solidFill>
              <a:latin typeface="HIMALAYA TT FONT" pitchFamily="8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/>
          </a:bodyPr>
          <a:lstStyle/>
          <a:p>
            <a:pPr algn="ctr"/>
            <a:r>
              <a:rPr lang="en-US" sz="9600" i="1" dirty="0" err="1" smtClean="0">
                <a:solidFill>
                  <a:schemeClr val="bg2">
                    <a:lumMod val="25000"/>
                  </a:schemeClr>
                </a:solidFill>
                <a:latin typeface="HIMALAYA TT FONT" pitchFamily="82" charset="0"/>
              </a:rPr>
              <a:t>wGoafb</a:t>
            </a:r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HIMALAYA TT FONT" pitchFamily="82" charset="0"/>
              </a:rPr>
              <a:t> </a:t>
            </a:r>
            <a:r>
              <a:rPr lang="en-US" sz="11500" i="1" dirty="0" smtClean="0">
                <a:solidFill>
                  <a:schemeClr val="bg2">
                    <a:lumMod val="25000"/>
                  </a:schemeClr>
                </a:solidFill>
                <a:latin typeface="Preeti"/>
              </a:rPr>
              <a:t>Û</a:t>
            </a:r>
            <a: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reeti"/>
              </a:rPr>
              <a:t/>
            </a:r>
            <a:br>
              <a:rPr lang="en-US" sz="9600" i="1" dirty="0" smtClean="0">
                <a:solidFill>
                  <a:schemeClr val="bg2">
                    <a:lumMod val="25000"/>
                  </a:schemeClr>
                </a:solidFill>
                <a:latin typeface="Preeti"/>
              </a:rPr>
            </a:br>
            <a:r>
              <a:rPr lang="en-US" sz="13800" dirty="0" smtClean="0">
                <a:solidFill>
                  <a:schemeClr val="bg2">
                    <a:lumMod val="25000"/>
                  </a:schemeClr>
                </a:solidFill>
                <a:latin typeface="Preeti"/>
              </a:rPr>
              <a:t/>
            </a:r>
            <a:br>
              <a:rPr lang="en-US" sz="13800" dirty="0" smtClean="0">
                <a:solidFill>
                  <a:schemeClr val="bg2">
                    <a:lumMod val="25000"/>
                  </a:schemeClr>
                </a:solidFill>
                <a:latin typeface="Preeti"/>
              </a:rPr>
            </a:br>
            <a:endParaRPr lang="en-US" sz="13800" dirty="0">
              <a:solidFill>
                <a:schemeClr val="bg2">
                  <a:lumMod val="25000"/>
                </a:schemeClr>
              </a:solidFill>
              <a:latin typeface="HIMALAYA TT FON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ogram pasu sewa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Preeti" pitchFamily="2" charset="0"/>
              </a:rPr>
              <a:t>cf</a:t>
            </a:r>
            <a:r>
              <a:rPr lang="en-US" sz="3600" dirty="0" smtClean="0">
                <a:solidFill>
                  <a:schemeClr val="tx1"/>
                </a:solidFill>
                <a:latin typeface="Preeti" pitchFamily="2" charset="0"/>
              </a:rPr>
              <a:t>=j= @)&amp;(÷)*) </a:t>
            </a:r>
            <a:r>
              <a:rPr lang="en-US" sz="3600" dirty="0" err="1" smtClean="0">
                <a:solidFill>
                  <a:schemeClr val="tx1"/>
                </a:solidFill>
                <a:latin typeface="Preeti" pitchFamily="2" charset="0"/>
              </a:rPr>
              <a:t>sf</a:t>
            </a:r>
            <a:r>
              <a:rPr lang="en-US" sz="3600" dirty="0" smtClean="0">
                <a:solidFill>
                  <a:schemeClr val="tx1"/>
                </a:solidFill>
                <a:latin typeface="Preeti" pitchFamily="2" charset="0"/>
              </a:rPr>
              <a:t>] </a:t>
            </a:r>
            <a:r>
              <a:rPr lang="en-US" sz="3600" dirty="0" err="1" smtClean="0">
                <a:solidFill>
                  <a:schemeClr val="tx1"/>
                </a:solidFill>
                <a:latin typeface="Preeti" pitchFamily="2" charset="0"/>
              </a:rPr>
              <a:t>kz</a:t>
            </a:r>
            <a:r>
              <a:rPr lang="en-US" sz="3600" dirty="0" smtClean="0">
                <a:solidFill>
                  <a:schemeClr val="tx1"/>
                </a:solidFill>
                <a:latin typeface="Preeti" pitchFamily="2" charset="0"/>
              </a:rPr>
              <a:t>'  ;]</a:t>
            </a:r>
            <a:r>
              <a:rPr lang="en-US" sz="3600" dirty="0" err="1" smtClean="0">
                <a:solidFill>
                  <a:schemeClr val="tx1"/>
                </a:solidFill>
                <a:latin typeface="Preeti" pitchFamily="2" charset="0"/>
              </a:rPr>
              <a:t>jf</a:t>
            </a:r>
            <a:r>
              <a:rPr lang="en-US" sz="3600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Preeti" pitchFamily="2" charset="0"/>
              </a:rPr>
              <a:t>zfvf</a:t>
            </a:r>
            <a:r>
              <a:rPr lang="en-US" sz="3600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Preeti" pitchFamily="2" charset="0"/>
              </a:rPr>
              <a:t>tkm</a:t>
            </a:r>
            <a:r>
              <a:rPr lang="en-US" sz="3600" dirty="0" smtClean="0">
                <a:solidFill>
                  <a:schemeClr val="tx1"/>
                </a:solidFill>
                <a:latin typeface="Preeti" pitchFamily="2" charset="0"/>
              </a:rPr>
              <a:t>{</a:t>
            </a:r>
            <a:r>
              <a:rPr lang="en-US" sz="3600" dirty="0" err="1" smtClean="0">
                <a:solidFill>
                  <a:schemeClr val="tx1"/>
                </a:solidFill>
                <a:latin typeface="Preeti" pitchFamily="2" charset="0"/>
              </a:rPr>
              <a:t>sf</a:t>
            </a:r>
            <a:r>
              <a:rPr lang="en-US" sz="3600" dirty="0" smtClean="0">
                <a:solidFill>
                  <a:schemeClr val="tx1"/>
                </a:solidFill>
                <a:latin typeface="Preeti" pitchFamily="2" charset="0"/>
              </a:rPr>
              <a:t>] l:js[t </a:t>
            </a:r>
            <a:r>
              <a:rPr lang="en-US" sz="3600" dirty="0" err="1" smtClean="0">
                <a:solidFill>
                  <a:schemeClr val="tx1"/>
                </a:solidFill>
                <a:latin typeface="Preeti" pitchFamily="2" charset="0"/>
              </a:rPr>
              <a:t>aflif</a:t>
            </a:r>
            <a:r>
              <a:rPr lang="en-US" sz="3600" dirty="0" smtClean="0">
                <a:solidFill>
                  <a:schemeClr val="tx1"/>
                </a:solidFill>
                <a:latin typeface="Preeti" pitchFamily="2" charset="0"/>
              </a:rPr>
              <a:t>{s </a:t>
            </a:r>
            <a:r>
              <a:rPr lang="en-US" sz="3600" dirty="0" err="1" smtClean="0">
                <a:solidFill>
                  <a:schemeClr val="tx1"/>
                </a:solidFill>
                <a:latin typeface="Preeti" pitchFamily="2" charset="0"/>
              </a:rPr>
              <a:t>sfo</a:t>
            </a:r>
            <a:r>
              <a:rPr lang="en-US" sz="3600" dirty="0" smtClean="0">
                <a:solidFill>
                  <a:schemeClr val="tx1"/>
                </a:solidFill>
                <a:latin typeface="Preeti" pitchFamily="2" charset="0"/>
              </a:rPr>
              <a:t>{</a:t>
            </a:r>
            <a:r>
              <a:rPr lang="en-US" sz="3600" dirty="0" err="1" smtClean="0">
                <a:solidFill>
                  <a:schemeClr val="tx1"/>
                </a:solidFill>
                <a:latin typeface="Preeti" pitchFamily="2" charset="0"/>
              </a:rPr>
              <a:t>qmd</a:t>
            </a:r>
            <a:r>
              <a:rPr lang="en-US" sz="3600" dirty="0" smtClean="0">
                <a:solidFill>
                  <a:schemeClr val="tx1"/>
                </a:solidFill>
                <a:latin typeface="Preeti" pitchFamily="2" charset="0"/>
              </a:rPr>
              <a:t> =====</a:t>
            </a:r>
            <a:r>
              <a:rPr lang="en-US" sz="4000" dirty="0" smtClean="0">
                <a:solidFill>
                  <a:schemeClr val="tx1"/>
                </a:solidFill>
                <a:latin typeface="Preeti" pitchFamily="2" charset="0"/>
              </a:rPr>
              <a:t>==</a:t>
            </a:r>
            <a:endParaRPr lang="en-US" dirty="0">
              <a:solidFill>
                <a:schemeClr val="tx1"/>
              </a:solidFill>
              <a:latin typeface="Preeti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ogram pasu sewa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3999" cy="5715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cf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=j= @)&amp;(÷)*)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sf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]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kz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'  ;]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jf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zfvf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tkm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{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sf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] l:js[t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aflif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{s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sfo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{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qmd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 =====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Preeti" pitchFamily="2" charset="0"/>
              </a:rPr>
              <a:t>lalgof</a:t>
            </a:r>
            <a:r>
              <a:rPr lang="en-US" sz="4800" dirty="0" smtClean="0">
                <a:latin typeface="Preeti" pitchFamily="2" charset="0"/>
              </a:rPr>
              <a:t>]</a:t>
            </a:r>
            <a:r>
              <a:rPr lang="en-US" sz="4800" dirty="0" err="1" smtClean="0">
                <a:latin typeface="Preeti" pitchFamily="2" charset="0"/>
              </a:rPr>
              <a:t>hLt</a:t>
            </a:r>
            <a:r>
              <a:rPr lang="en-US" sz="4800" dirty="0" smtClean="0">
                <a:latin typeface="Preeti" pitchFamily="2" charset="0"/>
              </a:rPr>
              <a:t> ah]6 M $%)))))</a:t>
            </a:r>
          </a:p>
          <a:p>
            <a:r>
              <a:rPr lang="en-US" sz="4800" dirty="0" err="1" smtClean="0">
                <a:latin typeface="Preeti" pitchFamily="2" charset="0"/>
              </a:rPr>
              <a:t>xfn;DDsf</a:t>
            </a:r>
            <a:r>
              <a:rPr lang="en-US" sz="4800" dirty="0" smtClean="0">
                <a:latin typeface="Preeti" pitchFamily="2" charset="0"/>
              </a:rPr>
              <a:t>] </a:t>
            </a:r>
            <a:r>
              <a:rPr lang="en-US" sz="4800" dirty="0" err="1" smtClean="0">
                <a:latin typeface="Preeti" pitchFamily="2" charset="0"/>
              </a:rPr>
              <a:t>e'Stflg</a:t>
            </a:r>
            <a:r>
              <a:rPr lang="en-US" sz="4800" dirty="0" smtClean="0">
                <a:latin typeface="Preeti" pitchFamily="2" charset="0"/>
              </a:rPr>
              <a:t> /</a:t>
            </a:r>
            <a:r>
              <a:rPr lang="en-US" sz="4800" dirty="0" err="1" smtClean="0">
                <a:latin typeface="Preeti" pitchFamily="2" charset="0"/>
              </a:rPr>
              <a:t>sd</a:t>
            </a:r>
            <a:r>
              <a:rPr lang="en-US" sz="4800" dirty="0" smtClean="0">
                <a:latin typeface="Preeti" pitchFamily="2" charset="0"/>
              </a:rPr>
              <a:t> M !^$@(&amp;*</a:t>
            </a:r>
          </a:p>
          <a:p>
            <a:r>
              <a:rPr lang="en-US" sz="4800" dirty="0" err="1" smtClean="0">
                <a:latin typeface="Preeti" pitchFamily="2" charset="0"/>
              </a:rPr>
              <a:t>ljQLo</a:t>
            </a:r>
            <a:r>
              <a:rPr lang="en-US" sz="4800" dirty="0" smtClean="0">
                <a:latin typeface="Preeti" pitchFamily="2" charset="0"/>
              </a:rPr>
              <a:t> </a:t>
            </a:r>
            <a:r>
              <a:rPr lang="en-US" sz="4800" dirty="0" err="1" smtClean="0">
                <a:latin typeface="Preeti" pitchFamily="2" charset="0"/>
              </a:rPr>
              <a:t>k|utL</a:t>
            </a:r>
            <a:r>
              <a:rPr lang="en-US" sz="4800" dirty="0" smtClean="0">
                <a:latin typeface="Preeti" pitchFamily="2" charset="0"/>
              </a:rPr>
              <a:t> M #^=% Ü</a:t>
            </a:r>
            <a:endParaRPr lang="en-US" sz="4800" dirty="0">
              <a:latin typeface="Preeti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Preeti" pitchFamily="2" charset="0"/>
              </a:rPr>
              <a:t>lalgof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hLt</a:t>
            </a:r>
            <a:r>
              <a:rPr lang="en-US" dirty="0" smtClean="0">
                <a:latin typeface="Preeti" pitchFamily="2" charset="0"/>
              </a:rPr>
              <a:t> ah]6 </a:t>
            </a:r>
            <a:r>
              <a:rPr lang="en-US" dirty="0" err="1" smtClean="0">
                <a:latin typeface="Preeti" pitchFamily="2" charset="0"/>
              </a:rPr>
              <a:t>tyf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vr</a:t>
            </a:r>
            <a:r>
              <a:rPr lang="en-US" dirty="0" smtClean="0">
                <a:latin typeface="Preeti" pitchFamily="2" charset="0"/>
              </a:rPr>
              <a:t>{ </a:t>
            </a:r>
            <a:r>
              <a:rPr lang="en-US" dirty="0" err="1" smtClean="0">
                <a:latin typeface="Preeti" pitchFamily="2" charset="0"/>
              </a:rPr>
              <a:t>k|ltzt</a:t>
            </a:r>
            <a:endParaRPr lang="en-US" dirty="0">
              <a:latin typeface="Preeti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376672"/>
          </a:xfrm>
        </p:spPr>
        <p:txBody>
          <a:bodyPr/>
          <a:lstStyle/>
          <a:p>
            <a:r>
              <a:rPr lang="en-US" dirty="0" smtClean="0">
                <a:latin typeface="Preeti" pitchFamily="2" charset="0"/>
              </a:rPr>
              <a:t>E]f6]l/g/L </a:t>
            </a:r>
            <a:r>
              <a:rPr lang="en-US" dirty="0" err="1" smtClean="0">
                <a:latin typeface="Preeti" pitchFamily="2" charset="0"/>
              </a:rPr>
              <a:t>cf</a:t>
            </a:r>
            <a:r>
              <a:rPr lang="en-US" dirty="0" smtClean="0">
                <a:latin typeface="Preeti" pitchFamily="2" charset="0"/>
              </a:rPr>
              <a:t>}</a:t>
            </a:r>
            <a:r>
              <a:rPr lang="en-US" dirty="0" err="1" smtClean="0">
                <a:latin typeface="Preeti" pitchFamily="2" charset="0"/>
              </a:rPr>
              <a:t>iflwx</a:t>
            </a:r>
            <a:r>
              <a:rPr lang="en-US" dirty="0" smtClean="0">
                <a:latin typeface="Preeti" pitchFamily="2" charset="0"/>
              </a:rPr>
              <a:t>? </a:t>
            </a:r>
            <a:r>
              <a:rPr lang="en-US" dirty="0" err="1" smtClean="0">
                <a:latin typeface="Preeti" pitchFamily="2" charset="0"/>
              </a:rPr>
              <a:t>vl</a:t>
            </a:r>
            <a:r>
              <a:rPr lang="en-US" dirty="0" smtClean="0">
                <a:latin typeface="Preeti" pitchFamily="2" charset="0"/>
              </a:rPr>
              <a:t>/b </a:t>
            </a:r>
            <a:r>
              <a:rPr lang="en-US" dirty="0" err="1" smtClean="0">
                <a:latin typeface="Preeti" pitchFamily="2" charset="0"/>
              </a:rPr>
              <a:t>ul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cTofj:os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</a:t>
            </a:r>
            <a:r>
              <a:rPr lang="en-US" dirty="0" smtClean="0">
                <a:latin typeface="Preeti" pitchFamily="2" charset="0"/>
              </a:rPr>
              <a:t>}</a:t>
            </a:r>
            <a:r>
              <a:rPr lang="en-US" dirty="0" err="1" smtClean="0">
                <a:latin typeface="Preeti" pitchFamily="2" charset="0"/>
              </a:rPr>
              <a:t>iflwx?sf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k|of</a:t>
            </a:r>
            <a:r>
              <a:rPr lang="en-US" dirty="0" smtClean="0">
                <a:latin typeface="Preeti" pitchFamily="2" charset="0"/>
              </a:rPr>
              <a:t>]u </a:t>
            </a:r>
            <a:r>
              <a:rPr lang="en-US" dirty="0" err="1" smtClean="0">
                <a:latin typeface="Preeti" pitchFamily="2" charset="0"/>
              </a:rPr>
              <a:t>ul</a:t>
            </a:r>
            <a:r>
              <a:rPr lang="en-US" dirty="0" smtClean="0">
                <a:latin typeface="Preeti" pitchFamily="2" charset="0"/>
              </a:rPr>
              <a:t>/  l8:k]G;/L  </a:t>
            </a:r>
            <a:r>
              <a:rPr lang="en-US" dirty="0" err="1" smtClean="0">
                <a:latin typeface="Preeti" pitchFamily="2" charset="0"/>
              </a:rPr>
              <a:t>Pj</a:t>
            </a:r>
            <a:r>
              <a:rPr lang="en-US" dirty="0" smtClean="0">
                <a:latin typeface="Preeti" pitchFamily="2" charset="0"/>
              </a:rPr>
              <a:t>+ </a:t>
            </a:r>
            <a:r>
              <a:rPr lang="en-US" dirty="0" err="1" smtClean="0">
                <a:latin typeface="Preeti" pitchFamily="2" charset="0"/>
              </a:rPr>
              <a:t>k|of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uzfnf</a:t>
            </a:r>
            <a:r>
              <a:rPr lang="en-US" dirty="0" smtClean="0">
                <a:latin typeface="Preeti" pitchFamily="2" charset="0"/>
              </a:rPr>
              <a:t> ;]</a:t>
            </a:r>
            <a:r>
              <a:rPr lang="en-US" dirty="0" err="1" smtClean="0">
                <a:latin typeface="Preeti" pitchFamily="2" charset="0"/>
              </a:rPr>
              <a:t>jf</a:t>
            </a:r>
            <a:r>
              <a:rPr lang="en-US" dirty="0" smtClean="0">
                <a:latin typeface="Preeti" pitchFamily="2" charset="0"/>
              </a:rPr>
              <a:t> ;+</a:t>
            </a:r>
            <a:r>
              <a:rPr lang="en-US" dirty="0" err="1" smtClean="0">
                <a:latin typeface="Preeti" pitchFamily="2" charset="0"/>
              </a:rPr>
              <a:t>rfng</a:t>
            </a:r>
            <a:r>
              <a:rPr lang="en-US" dirty="0" smtClean="0">
                <a:latin typeface="Preeti" pitchFamily="2" charset="0"/>
              </a:rPr>
              <a:t>  </a:t>
            </a:r>
            <a:r>
              <a:rPr lang="en-US" dirty="0" err="1" smtClean="0">
                <a:latin typeface="Preeti" pitchFamily="2" charset="0"/>
              </a:rPr>
              <a:t>ub</a:t>
            </a:r>
            <a:r>
              <a:rPr lang="en-US" dirty="0" smtClean="0">
                <a:latin typeface="Preeti" pitchFamily="2" charset="0"/>
              </a:rPr>
              <a:t>]{ </a:t>
            </a:r>
            <a:r>
              <a:rPr lang="en-US" dirty="0" err="1" smtClean="0">
                <a:latin typeface="Preeti" pitchFamily="2" charset="0"/>
              </a:rPr>
              <a:t>cfPsf</a:t>
            </a:r>
            <a:r>
              <a:rPr lang="en-US" dirty="0" smtClean="0">
                <a:latin typeface="Preeti" pitchFamily="2" charset="0"/>
              </a:rPr>
              <a:t>] .</a:t>
            </a:r>
          </a:p>
          <a:p>
            <a:r>
              <a:rPr lang="en-US" dirty="0" smtClean="0">
                <a:latin typeface="Preeti" pitchFamily="2" charset="0"/>
              </a:rPr>
              <a:t>s[</a:t>
            </a:r>
            <a:r>
              <a:rPr lang="en-US" dirty="0" err="1" smtClean="0">
                <a:latin typeface="Preeti" pitchFamily="2" charset="0"/>
              </a:rPr>
              <a:t>ifsx</a:t>
            </a:r>
            <a:r>
              <a:rPr lang="en-US" dirty="0" smtClean="0">
                <a:latin typeface="Preeti" pitchFamily="2" charset="0"/>
              </a:rPr>
              <a:t>? ;+u </a:t>
            </a:r>
            <a:r>
              <a:rPr lang="en-US" dirty="0" err="1" smtClean="0">
                <a:latin typeface="Preeti" pitchFamily="2" charset="0"/>
              </a:rPr>
              <a:t>kz</a:t>
            </a:r>
            <a:r>
              <a:rPr lang="en-US" dirty="0" smtClean="0">
                <a:latin typeface="Preeti" pitchFamily="2" charset="0"/>
              </a:rPr>
              <a:t>' :</a:t>
            </a:r>
            <a:r>
              <a:rPr lang="en-US" dirty="0" err="1" smtClean="0">
                <a:latin typeface="Preeti" pitchFamily="2" charset="0"/>
              </a:rPr>
              <a:t>jf:Yo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sdL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e]63f6 -8f]/ 6'  8f]/ _ </a:t>
            </a:r>
            <a:r>
              <a:rPr lang="en-US" dirty="0" err="1" smtClean="0">
                <a:latin typeface="Preeti" pitchFamily="2" charset="0"/>
              </a:rPr>
              <a:t>sfo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qmd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dfkm</a:t>
            </a:r>
            <a:r>
              <a:rPr lang="en-US" dirty="0" smtClean="0">
                <a:latin typeface="Preeti" pitchFamily="2" charset="0"/>
              </a:rPr>
              <a:t>{t $% </a:t>
            </a:r>
            <a:r>
              <a:rPr lang="en-US" dirty="0" err="1" smtClean="0">
                <a:latin typeface="Preeti" pitchFamily="2" charset="0"/>
              </a:rPr>
              <a:t>eGbf</a:t>
            </a:r>
            <a:r>
              <a:rPr lang="en-US" dirty="0" smtClean="0">
                <a:latin typeface="Preeti" pitchFamily="2" charset="0"/>
              </a:rPr>
              <a:t> a9L </a:t>
            </a:r>
            <a:r>
              <a:rPr lang="en-US" dirty="0" err="1" smtClean="0">
                <a:latin typeface="Preeti" pitchFamily="2" charset="0"/>
              </a:rPr>
              <a:t>Jofj;flos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afv|f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kmfd</a:t>
            </a:r>
            <a:r>
              <a:rPr lang="en-US" dirty="0" smtClean="0">
                <a:latin typeface="Preeti" pitchFamily="2" charset="0"/>
              </a:rPr>
              <a:t>{ lelh6 </a:t>
            </a:r>
            <a:r>
              <a:rPr lang="en-US" dirty="0" err="1" smtClean="0">
                <a:latin typeface="Preeti" pitchFamily="2" charset="0"/>
              </a:rPr>
              <a:t>ul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sl</a:t>
            </a:r>
            <a:r>
              <a:rPr lang="en-US" dirty="0" smtClean="0">
                <a:latin typeface="Preeti" pitchFamily="2" charset="0"/>
              </a:rPr>
              <a:t>/a ()) </a:t>
            </a:r>
            <a:r>
              <a:rPr lang="en-US" dirty="0" err="1" smtClean="0">
                <a:latin typeface="Preeti" pitchFamily="2" charset="0"/>
              </a:rPr>
              <a:t>kz'x?sf</a:t>
            </a:r>
            <a:r>
              <a:rPr lang="en-US" dirty="0" smtClean="0">
                <a:latin typeface="Preeti" pitchFamily="2" charset="0"/>
              </a:rPr>
              <a:t>] :</a:t>
            </a:r>
            <a:r>
              <a:rPr lang="en-US" dirty="0" err="1" smtClean="0">
                <a:latin typeface="Preeti" pitchFamily="2" charset="0"/>
              </a:rPr>
              <a:t>Jff:Yo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hfr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Pj</a:t>
            </a:r>
            <a:r>
              <a:rPr lang="en-US" dirty="0" smtClean="0">
                <a:latin typeface="Preeti" pitchFamily="2" charset="0"/>
              </a:rPr>
              <a:t>+ k/</a:t>
            </a:r>
            <a:r>
              <a:rPr lang="en-US" dirty="0" err="1" smtClean="0">
                <a:latin typeface="Preeti" pitchFamily="2" charset="0"/>
              </a:rPr>
              <a:t>fd</a:t>
            </a:r>
            <a:r>
              <a:rPr lang="en-US" dirty="0" smtClean="0">
                <a:latin typeface="Preeti" pitchFamily="2" charset="0"/>
              </a:rPr>
              <a:t>;{ ;]</a:t>
            </a:r>
            <a:r>
              <a:rPr lang="en-US" dirty="0" err="1" smtClean="0">
                <a:latin typeface="Preeti" pitchFamily="2" charset="0"/>
              </a:rPr>
              <a:t>jfsf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fy</a:t>
            </a:r>
            <a:r>
              <a:rPr lang="en-US" dirty="0" smtClean="0">
                <a:latin typeface="Preeti" pitchFamily="2" charset="0"/>
              </a:rPr>
              <a:t>} </a:t>
            </a:r>
            <a:r>
              <a:rPr lang="en-US" dirty="0" err="1" smtClean="0">
                <a:latin typeface="Preeti" pitchFamily="2" charset="0"/>
              </a:rPr>
              <a:t>gfDn</a:t>
            </a:r>
            <a:r>
              <a:rPr lang="en-US" dirty="0" smtClean="0">
                <a:latin typeface="Preeti" pitchFamily="2" charset="0"/>
              </a:rPr>
              <a:t>] df6] </a:t>
            </a:r>
            <a:r>
              <a:rPr lang="en-US" dirty="0" err="1" smtClean="0">
                <a:latin typeface="Preeti" pitchFamily="2" charset="0"/>
              </a:rPr>
              <a:t>tyf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afx</a:t>
            </a:r>
            <a:r>
              <a:rPr lang="en-US" dirty="0" smtClean="0">
                <a:latin typeface="Preeti" pitchFamily="2" charset="0"/>
              </a:rPr>
              <a:t>\o k/</a:t>
            </a:r>
            <a:r>
              <a:rPr lang="en-US" dirty="0" err="1" smtClean="0">
                <a:latin typeface="Preeti" pitchFamily="2" charset="0"/>
              </a:rPr>
              <a:t>lhlj</a:t>
            </a:r>
            <a:r>
              <a:rPr lang="en-US" dirty="0" smtClean="0">
                <a:latin typeface="Preeti" pitchFamily="2" charset="0"/>
              </a:rPr>
              <a:t> lj?4sf] </a:t>
            </a:r>
            <a:r>
              <a:rPr lang="en-US" dirty="0" err="1" smtClean="0">
                <a:latin typeface="Preeti" pitchFamily="2" charset="0"/>
              </a:rPr>
              <a:t>cf</a:t>
            </a:r>
            <a:r>
              <a:rPr lang="en-US" dirty="0" smtClean="0">
                <a:latin typeface="Preeti" pitchFamily="2" charset="0"/>
              </a:rPr>
              <a:t>}</a:t>
            </a:r>
            <a:r>
              <a:rPr lang="en-US" dirty="0" err="1" smtClean="0">
                <a:latin typeface="Preeti" pitchFamily="2" charset="0"/>
              </a:rPr>
              <a:t>iflw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ljt</a:t>
            </a:r>
            <a:r>
              <a:rPr lang="en-US" dirty="0" smtClean="0">
                <a:latin typeface="Preeti" pitchFamily="2" charset="0"/>
              </a:rPr>
              <a:t>/0f, </a:t>
            </a:r>
            <a:r>
              <a:rPr lang="en-US" dirty="0" err="1" smtClean="0">
                <a:latin typeface="Preeti" pitchFamily="2" charset="0"/>
              </a:rPr>
              <a:t>k|hgg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DalGw</a:t>
            </a:r>
            <a:r>
              <a:rPr lang="en-US" dirty="0" smtClean="0">
                <a:latin typeface="Preeti" pitchFamily="2" charset="0"/>
              </a:rPr>
              <a:t> ;d:ofsf] </a:t>
            </a:r>
            <a:r>
              <a:rPr lang="en-US" dirty="0" err="1" smtClean="0">
                <a:latin typeface="Preeti" pitchFamily="2" charset="0"/>
              </a:rPr>
              <a:t>klxrfg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tyf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pkrf</a:t>
            </a:r>
            <a:r>
              <a:rPr lang="en-US" dirty="0" smtClean="0">
                <a:latin typeface="Preeti" pitchFamily="2" charset="0"/>
              </a:rPr>
              <a:t>/ </a:t>
            </a:r>
            <a:r>
              <a:rPr lang="en-US" dirty="0" err="1" smtClean="0">
                <a:latin typeface="Preeti" pitchFamily="2" charset="0"/>
              </a:rPr>
              <a:t>sfo</a:t>
            </a:r>
            <a:r>
              <a:rPr lang="en-US" dirty="0" smtClean="0">
                <a:latin typeface="Preeti" pitchFamily="2" charset="0"/>
              </a:rPr>
              <a:t>{ ;</a:t>
            </a:r>
            <a:r>
              <a:rPr lang="en-US" dirty="0" err="1" smtClean="0">
                <a:latin typeface="Preeti" pitchFamily="2" charset="0"/>
              </a:rPr>
              <a:t>DkGg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ul</a:t>
            </a:r>
            <a:r>
              <a:rPr lang="en-US" dirty="0" smtClean="0">
                <a:latin typeface="Preeti" pitchFamily="2" charset="0"/>
              </a:rPr>
              <a:t>/of] .</a:t>
            </a:r>
          </a:p>
          <a:p>
            <a:r>
              <a:rPr lang="en-US" dirty="0" smtClean="0">
                <a:latin typeface="Preeti" pitchFamily="2" charset="0"/>
              </a:rPr>
              <a:t>/]</a:t>
            </a:r>
            <a:r>
              <a:rPr lang="en-US" dirty="0" err="1" smtClean="0">
                <a:latin typeface="Preeti" pitchFamily="2" charset="0"/>
              </a:rPr>
              <a:t>lah</a:t>
            </a:r>
            <a:r>
              <a:rPr lang="en-US" dirty="0" smtClean="0">
                <a:latin typeface="Preeti" pitchFamily="2" charset="0"/>
              </a:rPr>
              <a:t> /f]u lgoGq0fsf </a:t>
            </a:r>
            <a:r>
              <a:rPr lang="en-US" dirty="0" err="1" smtClean="0">
                <a:latin typeface="Preeti" pitchFamily="2" charset="0"/>
              </a:rPr>
              <a:t>lgDtL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ljZj</a:t>
            </a:r>
            <a:r>
              <a:rPr lang="en-US" dirty="0" smtClean="0">
                <a:latin typeface="Preeti" pitchFamily="2" charset="0"/>
              </a:rPr>
              <a:t> /]</a:t>
            </a:r>
            <a:r>
              <a:rPr lang="en-US" dirty="0" err="1" smtClean="0">
                <a:latin typeface="Preeti" pitchFamily="2" charset="0"/>
              </a:rPr>
              <a:t>ljh</a:t>
            </a:r>
            <a:r>
              <a:rPr lang="en-US" dirty="0" smtClean="0">
                <a:latin typeface="Preeti" pitchFamily="2" charset="0"/>
              </a:rPr>
              <a:t> /f]u lgoGq0f ;</a:t>
            </a:r>
            <a:r>
              <a:rPr lang="en-US" dirty="0" err="1" smtClean="0">
                <a:latin typeface="Preeti" pitchFamily="2" charset="0"/>
              </a:rPr>
              <a:t>Ktfx</a:t>
            </a:r>
            <a:r>
              <a:rPr lang="en-US" dirty="0" smtClean="0">
                <a:latin typeface="Preeti" pitchFamily="2" charset="0"/>
              </a:rPr>
              <a:t> ;</a:t>
            </a:r>
            <a:r>
              <a:rPr lang="en-US" dirty="0" err="1" smtClean="0">
                <a:latin typeface="Preeti" pitchFamily="2" charset="0"/>
              </a:rPr>
              <a:t>DkGg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ul</a:t>
            </a:r>
            <a:r>
              <a:rPr lang="en-US" dirty="0" smtClean="0">
                <a:latin typeface="Preeti" pitchFamily="2" charset="0"/>
              </a:rPr>
              <a:t>/ o; zfvfaf6 </a:t>
            </a:r>
            <a:r>
              <a:rPr lang="en-US" dirty="0" err="1" smtClean="0">
                <a:latin typeface="Preeti" pitchFamily="2" charset="0"/>
              </a:rPr>
              <a:t>aif</a:t>
            </a:r>
            <a:r>
              <a:rPr lang="en-US" dirty="0" smtClean="0">
                <a:latin typeface="Preeti" pitchFamily="2" charset="0"/>
              </a:rPr>
              <a:t>]{el/ </a:t>
            </a:r>
            <a:r>
              <a:rPr lang="en-US" dirty="0" err="1" smtClean="0">
                <a:latin typeface="Preeti" pitchFamily="2" charset="0"/>
              </a:rPr>
              <a:t>lgz'Ns</a:t>
            </a:r>
            <a:r>
              <a:rPr lang="en-US" dirty="0" smtClean="0">
                <a:latin typeface="Preeti" pitchFamily="2" charset="0"/>
              </a:rPr>
              <a:t> /]</a:t>
            </a:r>
            <a:r>
              <a:rPr lang="en-US" dirty="0" err="1" smtClean="0">
                <a:latin typeface="Preeti" pitchFamily="2" charset="0"/>
              </a:rPr>
              <a:t>ljh</a:t>
            </a:r>
            <a:r>
              <a:rPr lang="en-US" dirty="0" smtClean="0">
                <a:latin typeface="Preeti" pitchFamily="2" charset="0"/>
              </a:rPr>
              <a:t> /f]u lj?4sf] </a:t>
            </a:r>
            <a:r>
              <a:rPr lang="en-US" dirty="0" err="1" smtClean="0">
                <a:latin typeface="Preeti" pitchFamily="2" charset="0"/>
              </a:rPr>
              <a:t>vf</a:t>
            </a:r>
            <a:r>
              <a:rPr lang="en-US" dirty="0" smtClean="0">
                <a:latin typeface="Preeti" pitchFamily="2" charset="0"/>
              </a:rPr>
              <a:t>]</a:t>
            </a:r>
            <a:r>
              <a:rPr lang="en-US" dirty="0" err="1" smtClean="0">
                <a:latin typeface="Preeti" pitchFamily="2" charset="0"/>
              </a:rPr>
              <a:t>ksf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Joj:yf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ldnfOPsf</a:t>
            </a:r>
            <a:r>
              <a:rPr lang="en-US" dirty="0" smtClean="0">
                <a:latin typeface="Preeti" pitchFamily="2" charset="0"/>
              </a:rPr>
              <a:t>] 5 .</a:t>
            </a:r>
          </a:p>
          <a:p>
            <a:r>
              <a:rPr lang="en-US" dirty="0" smtClean="0">
                <a:latin typeface="Preeti" pitchFamily="2" charset="0"/>
              </a:rPr>
              <a:t>s[=u=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nfuL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cfj:os</a:t>
            </a:r>
            <a:r>
              <a:rPr lang="en-US" dirty="0" smtClean="0">
                <a:latin typeface="Preeti" pitchFamily="2" charset="0"/>
              </a:rPr>
              <a:t> t/n gfO6</a:t>
            </a:r>
            <a:r>
              <a:rPr lang="en-US" dirty="0" smtClean="0">
                <a:latin typeface="Preeti"/>
              </a:rPr>
              <a:t>«f]hg </a:t>
            </a:r>
            <a:r>
              <a:rPr lang="en-US" dirty="0" err="1" smtClean="0">
                <a:latin typeface="Preeti"/>
              </a:rPr>
              <a:t>tyf</a:t>
            </a:r>
            <a:r>
              <a:rPr lang="en-US" dirty="0" smtClean="0">
                <a:latin typeface="Preeti"/>
              </a:rPr>
              <a:t> </a:t>
            </a:r>
            <a:r>
              <a:rPr lang="en-US" dirty="0" err="1" smtClean="0">
                <a:latin typeface="Preeti"/>
              </a:rPr>
              <a:t>l;d</a:t>
            </a:r>
            <a:r>
              <a:rPr lang="en-US" dirty="0" smtClean="0">
                <a:latin typeface="Preeti"/>
              </a:rPr>
              <a:t>]</a:t>
            </a:r>
            <a:r>
              <a:rPr lang="en-US" dirty="0" err="1" smtClean="0">
                <a:latin typeface="Preeti"/>
              </a:rPr>
              <a:t>gsf</a:t>
            </a:r>
            <a:r>
              <a:rPr lang="en-US" dirty="0" smtClean="0">
                <a:latin typeface="Preeti"/>
              </a:rPr>
              <a:t>] </a:t>
            </a:r>
            <a:r>
              <a:rPr lang="en-US" dirty="0" err="1" smtClean="0">
                <a:latin typeface="Preeti"/>
              </a:rPr>
              <a:t>vl</a:t>
            </a:r>
            <a:r>
              <a:rPr lang="en-US" dirty="0" smtClean="0">
                <a:latin typeface="Preeti"/>
              </a:rPr>
              <a:t>/b </a:t>
            </a:r>
            <a:r>
              <a:rPr lang="en-US" dirty="0" err="1" smtClean="0">
                <a:latin typeface="Preeti"/>
              </a:rPr>
              <a:t>tyf</a:t>
            </a:r>
            <a:r>
              <a:rPr lang="en-US" dirty="0" smtClean="0">
                <a:latin typeface="Preeti"/>
              </a:rPr>
              <a:t> 9'jflg </a:t>
            </a:r>
            <a:r>
              <a:rPr lang="en-US" dirty="0" err="1" smtClean="0">
                <a:latin typeface="Preeti"/>
              </a:rPr>
              <a:t>ul</a:t>
            </a:r>
            <a:r>
              <a:rPr lang="en-US" dirty="0" smtClean="0">
                <a:latin typeface="Preeti"/>
              </a:rPr>
              <a:t>/ ;</a:t>
            </a:r>
            <a:r>
              <a:rPr lang="en-US" dirty="0" err="1" smtClean="0">
                <a:latin typeface="Preeti"/>
              </a:rPr>
              <a:t>xh</a:t>
            </a:r>
            <a:r>
              <a:rPr lang="en-US" dirty="0" smtClean="0">
                <a:latin typeface="Preeti"/>
              </a:rPr>
              <a:t> ?</a:t>
            </a:r>
            <a:r>
              <a:rPr lang="en-US" dirty="0" err="1" smtClean="0">
                <a:latin typeface="Preeti"/>
              </a:rPr>
              <a:t>kdf</a:t>
            </a:r>
            <a:r>
              <a:rPr lang="en-US" dirty="0" smtClean="0">
                <a:latin typeface="Preeti"/>
              </a:rPr>
              <a:t> </a:t>
            </a:r>
            <a:r>
              <a:rPr lang="en-US" dirty="0" err="1" smtClean="0">
                <a:latin typeface="Preeti"/>
              </a:rPr>
              <a:t>pknAw</a:t>
            </a:r>
            <a:r>
              <a:rPr lang="en-US" dirty="0" smtClean="0">
                <a:latin typeface="Preeti"/>
              </a:rPr>
              <a:t> u/</a:t>
            </a:r>
            <a:r>
              <a:rPr lang="en-US" dirty="0" err="1" smtClean="0">
                <a:latin typeface="Preeti"/>
              </a:rPr>
              <a:t>fpb</a:t>
            </a:r>
            <a:r>
              <a:rPr lang="en-US" dirty="0" smtClean="0">
                <a:latin typeface="Preeti"/>
              </a:rPr>
              <a:t>} </a:t>
            </a:r>
            <a:r>
              <a:rPr lang="en-US" dirty="0" err="1" smtClean="0">
                <a:latin typeface="Preeti"/>
              </a:rPr>
              <a:t>cfPsf</a:t>
            </a:r>
            <a:r>
              <a:rPr lang="en-US" dirty="0" smtClean="0">
                <a:latin typeface="Preeti"/>
              </a:rPr>
              <a:t>] .</a:t>
            </a:r>
            <a:endParaRPr lang="en-US" dirty="0">
              <a:latin typeface="Preeti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Zffvfaf6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nIo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cg';f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/ ;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DkGg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ePsf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lqmofsnfkx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? M</a:t>
            </a:r>
            <a:endParaRPr lang="en-US" dirty="0">
              <a:solidFill>
                <a:schemeClr val="tx1"/>
              </a:solidFill>
              <a:latin typeface="Preeti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5224272"/>
          </a:xfrm>
        </p:spPr>
        <p:txBody>
          <a:bodyPr/>
          <a:lstStyle/>
          <a:p>
            <a:r>
              <a:rPr lang="en-US" dirty="0" smtClean="0">
                <a:latin typeface="Preeti" pitchFamily="2" charset="0"/>
              </a:rPr>
              <a:t>/f]u lgoGq0fsf] </a:t>
            </a:r>
            <a:r>
              <a:rPr lang="en-US" dirty="0" err="1" smtClean="0">
                <a:latin typeface="Preeti" pitchFamily="2" charset="0"/>
              </a:rPr>
              <a:t>nfuL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kz'kGIfLdf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vf</a:t>
            </a:r>
            <a:r>
              <a:rPr lang="en-US" dirty="0" smtClean="0">
                <a:latin typeface="Preeti" pitchFamily="2" charset="0"/>
              </a:rPr>
              <a:t>]k </a:t>
            </a:r>
            <a:r>
              <a:rPr lang="en-US" dirty="0" err="1" smtClean="0">
                <a:latin typeface="Preeti" pitchFamily="2" charset="0"/>
              </a:rPr>
              <a:t>sfo</a:t>
            </a:r>
            <a:r>
              <a:rPr lang="en-US" dirty="0" smtClean="0">
                <a:latin typeface="Preeti" pitchFamily="2" charset="0"/>
              </a:rPr>
              <a:t>{</a:t>
            </a:r>
            <a:r>
              <a:rPr lang="en-US" dirty="0" err="1" smtClean="0">
                <a:latin typeface="Preeti" pitchFamily="2" charset="0"/>
              </a:rPr>
              <a:t>qmd</a:t>
            </a:r>
            <a:r>
              <a:rPr lang="en-US" dirty="0" smtClean="0">
                <a:latin typeface="Preeti" pitchFamily="2" charset="0"/>
              </a:rPr>
              <a:t> ;+</a:t>
            </a:r>
            <a:r>
              <a:rPr lang="en-US" dirty="0" err="1" smtClean="0">
                <a:latin typeface="Preeti" pitchFamily="2" charset="0"/>
              </a:rPr>
              <a:t>rngd</a:t>
            </a:r>
            <a:r>
              <a:rPr lang="en-US" dirty="0" smtClean="0">
                <a:latin typeface="Preeti" pitchFamily="2" charset="0"/>
              </a:rPr>
              <a:t>} /x]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.</a:t>
            </a:r>
          </a:p>
          <a:p>
            <a:r>
              <a:rPr lang="en-US" dirty="0" smtClean="0">
                <a:latin typeface="Preeti" pitchFamily="2" charset="0"/>
              </a:rPr>
              <a:t>t'=p=d=</a:t>
            </a:r>
            <a:r>
              <a:rPr lang="en-US" dirty="0" err="1" smtClean="0">
                <a:latin typeface="Preeti" pitchFamily="2" charset="0"/>
              </a:rPr>
              <a:t>gkf</a:t>
            </a:r>
            <a:r>
              <a:rPr lang="en-US" dirty="0" smtClean="0">
                <a:latin typeface="Preeti" pitchFamily="2" charset="0"/>
              </a:rPr>
              <a:t>= j8f g+ $ </a:t>
            </a:r>
            <a:r>
              <a:rPr lang="en-US" dirty="0" err="1" smtClean="0">
                <a:latin typeface="Preeti" pitchFamily="2" charset="0"/>
              </a:rPr>
              <a:t>vfb</a:t>
            </a:r>
            <a:r>
              <a:rPr lang="en-US" dirty="0" smtClean="0">
                <a:latin typeface="Preeti" pitchFamily="2" charset="0"/>
              </a:rPr>
              <a:t>|]</a:t>
            </a:r>
            <a:r>
              <a:rPr lang="en-US" dirty="0" err="1" smtClean="0">
                <a:latin typeface="Preeti" pitchFamily="2" charset="0"/>
              </a:rPr>
              <a:t>df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kz</a:t>
            </a:r>
            <a:r>
              <a:rPr lang="en-US" dirty="0" smtClean="0">
                <a:latin typeface="Preeti" pitchFamily="2" charset="0"/>
              </a:rPr>
              <a:t>' kG5L :</a:t>
            </a:r>
            <a:r>
              <a:rPr lang="en-US" dirty="0" err="1" smtClean="0">
                <a:latin typeface="Preeti" pitchFamily="2" charset="0"/>
              </a:rPr>
              <a:t>jf:Yo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lzlj</a:t>
            </a:r>
            <a:r>
              <a:rPr lang="en-US" dirty="0" smtClean="0">
                <a:latin typeface="Preeti" pitchFamily="2" charset="0"/>
              </a:rPr>
              <a:t>/ ;+</a:t>
            </a:r>
            <a:r>
              <a:rPr lang="en-US" dirty="0" err="1" smtClean="0">
                <a:latin typeface="Preeti" pitchFamily="2" charset="0"/>
              </a:rPr>
              <a:t>rfng</a:t>
            </a:r>
            <a:r>
              <a:rPr lang="en-US" dirty="0" smtClean="0">
                <a:latin typeface="Preeti" pitchFamily="2" charset="0"/>
              </a:rPr>
              <a:t> e} ;s]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.</a:t>
            </a:r>
          </a:p>
          <a:p>
            <a:r>
              <a:rPr lang="en-US" dirty="0" err="1" smtClean="0">
                <a:latin typeface="Preeti" pitchFamily="2" charset="0"/>
              </a:rPr>
              <a:t>kz'kGIfL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tYofÍ</a:t>
            </a:r>
            <a:r>
              <a:rPr lang="en-US" dirty="0" smtClean="0">
                <a:latin typeface="Preeti" pitchFamily="2" charset="0"/>
              </a:rPr>
              <a:t> ;+</a:t>
            </a:r>
            <a:r>
              <a:rPr lang="en-US" dirty="0" err="1" smtClean="0">
                <a:latin typeface="Preeti" pitchFamily="2" charset="0"/>
              </a:rPr>
              <a:t>sng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tyf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cTofjlws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ug</a:t>
            </a:r>
            <a:r>
              <a:rPr lang="en-US" dirty="0" smtClean="0">
                <a:latin typeface="Preeti" pitchFamily="2" charset="0"/>
              </a:rPr>
              <a:t>]{ </a:t>
            </a:r>
            <a:r>
              <a:rPr lang="en-US" dirty="0" err="1" smtClean="0">
                <a:latin typeface="Preeti" pitchFamily="2" charset="0"/>
              </a:rPr>
              <a:t>sfd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rln</a:t>
            </a:r>
            <a:r>
              <a:rPr lang="en-US" dirty="0" smtClean="0">
                <a:latin typeface="Preeti" pitchFamily="2" charset="0"/>
              </a:rPr>
              <a:t>/x]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.</a:t>
            </a:r>
          </a:p>
          <a:p>
            <a:r>
              <a:rPr lang="en-US" dirty="0" err="1" smtClean="0">
                <a:latin typeface="Preeti" pitchFamily="2" charset="0"/>
              </a:rPr>
              <a:t>Zfvfsf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nfuL</a:t>
            </a:r>
            <a:r>
              <a:rPr lang="en-US" dirty="0" smtClean="0">
                <a:latin typeface="Preeti" pitchFamily="2" charset="0"/>
              </a:rPr>
              <a:t> </a:t>
            </a:r>
            <a:r>
              <a:rPr lang="en-US" dirty="0" err="1" smtClean="0">
                <a:latin typeface="Preeti" pitchFamily="2" charset="0"/>
              </a:rPr>
              <a:t>cfj:os</a:t>
            </a:r>
            <a:r>
              <a:rPr lang="en-US" dirty="0" smtClean="0">
                <a:latin typeface="Preeti" pitchFamily="2" charset="0"/>
              </a:rPr>
              <a:t> kg]{ </a:t>
            </a:r>
            <a:r>
              <a:rPr lang="en-US" dirty="0" err="1" smtClean="0">
                <a:latin typeface="Preeti" pitchFamily="2" charset="0"/>
              </a:rPr>
              <a:t>kmlg</a:t>
            </a:r>
            <a:r>
              <a:rPr lang="en-US" dirty="0" smtClean="0">
                <a:latin typeface="Preeti" pitchFamily="2" charset="0"/>
              </a:rPr>
              <a:t>{r/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</a:t>
            </a:r>
            <a:r>
              <a:rPr lang="en-US" dirty="0" err="1" smtClean="0">
                <a:latin typeface="Preeti" pitchFamily="2" charset="0"/>
              </a:rPr>
              <a:t>vl</a:t>
            </a:r>
            <a:r>
              <a:rPr lang="en-US" dirty="0" smtClean="0">
                <a:latin typeface="Preeti" pitchFamily="2" charset="0"/>
              </a:rPr>
              <a:t>/b </a:t>
            </a:r>
            <a:r>
              <a:rPr lang="en-US" dirty="0" err="1" smtClean="0">
                <a:latin typeface="Preeti" pitchFamily="2" charset="0"/>
              </a:rPr>
              <a:t>sfo</a:t>
            </a:r>
            <a:r>
              <a:rPr lang="en-US" dirty="0" smtClean="0">
                <a:latin typeface="Preeti" pitchFamily="2" charset="0"/>
              </a:rPr>
              <a:t>{ ;</a:t>
            </a:r>
            <a:r>
              <a:rPr lang="en-US" dirty="0" err="1" smtClean="0">
                <a:latin typeface="Preeti" pitchFamily="2" charset="0"/>
              </a:rPr>
              <a:t>DkGg</a:t>
            </a:r>
            <a:r>
              <a:rPr lang="en-US" dirty="0" smtClean="0">
                <a:latin typeface="Preeti" pitchFamily="2" charset="0"/>
              </a:rPr>
              <a:t> e} ;s]</a:t>
            </a:r>
            <a:r>
              <a:rPr lang="en-US" dirty="0" err="1" smtClean="0">
                <a:latin typeface="Preeti" pitchFamily="2" charset="0"/>
              </a:rPr>
              <a:t>sf</a:t>
            </a:r>
            <a:r>
              <a:rPr lang="en-US" dirty="0" smtClean="0">
                <a:latin typeface="Preeti" pitchFamily="2" charset="0"/>
              </a:rPr>
              <a:t>] .</a:t>
            </a:r>
            <a:endParaRPr lang="en-US" dirty="0">
              <a:latin typeface="Preeti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417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Zffvfaf6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nIo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cg';f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/ ;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DkGg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ePsf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reeti" pitchFamily="2" charset="0"/>
              </a:rPr>
              <a:t>lqmofsnfkx</a:t>
            </a:r>
            <a:r>
              <a:rPr lang="en-US" dirty="0" smtClean="0">
                <a:solidFill>
                  <a:schemeClr val="tx1"/>
                </a:solidFill>
                <a:latin typeface="Preeti" pitchFamily="2" charset="0"/>
              </a:rPr>
              <a:t>? ====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481138"/>
          <a:ext cx="9144001" cy="5520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483"/>
                <a:gridCol w="2802651"/>
                <a:gridCol w="3736867"/>
              </a:tblGrid>
              <a:tr h="5575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ONTASY_ HIMALI_ TT" pitchFamily="82" charset="0"/>
                        </a:rPr>
                        <a:t>a:t"sf] 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laa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/)f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FONTASY_ HIMALI_ TT" pitchFamily="82" charset="0"/>
                        </a:rPr>
                        <a:t>cg"dflgt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 ;+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Vof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ONTASY_ HIMALI_ TT" pitchFamily="82" charset="0"/>
                        </a:rPr>
                        <a:t>s}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lkmot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</a:tr>
              <a:tr h="9623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FONTASY_ HIMALI_ TT" pitchFamily="82" charset="0"/>
                        </a:rPr>
                        <a:t>ufO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{ -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Sof^n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_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ONTASY_ HIMALI_ TT" pitchFamily="82" charset="0"/>
                        </a:rPr>
                        <a:t>16 b]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lv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 18 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xhf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/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ONTASY_ HIMALI_ TT" pitchFamily="82" charset="0"/>
                        </a:rPr>
                        <a:t>550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pGgt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 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Pj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+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a)F{ ;+s/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gZn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/x]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sf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] .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</a:tr>
              <a:tr h="9623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ONTASY_ HIMALI_ TT" pitchFamily="82" charset="0"/>
                        </a:rPr>
                        <a:t>e};L -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akm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_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ONTASY_ HIMALI_ TT" pitchFamily="82" charset="0"/>
                        </a:rPr>
                        <a:t>8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b]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lv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9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xhf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/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FONTASY_ HIMALI_ TT" pitchFamily="82" charset="0"/>
                        </a:rPr>
                        <a:t>pNn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]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vlgo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;+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Vofdf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a)F{ ;+s/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gZnsf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]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lasf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;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ePsf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] .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</a:tr>
              <a:tr h="96233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ONTASY_ HIMALI_ TT" pitchFamily="82" charset="0"/>
                        </a:rPr>
                        <a:t>e]*F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afv|f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-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Sofk|fOg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_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ONTASY_ HIMALI_ TT" pitchFamily="82" charset="0"/>
                        </a:rPr>
                        <a:t>45 b]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lv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 50 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xhf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/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ONTASY_ HIMALI_ TT" pitchFamily="82" charset="0"/>
                        </a:rPr>
                        <a:t>e]*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f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df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: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yflgo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gZn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/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afv|fdf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a)F{ ;+s/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lasf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;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qmddf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.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</a:tr>
              <a:tr h="5575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ONTASY_ HIMALI_ TT" pitchFamily="82" charset="0"/>
                        </a:rPr>
                        <a:t>;"u"/ 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a+u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"/ -;"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cd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_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ONTASY_ HIMALI_ TT" pitchFamily="82" charset="0"/>
                        </a:rPr>
                        <a:t>6 b]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lv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 7 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xhf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/ 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FONTASY_ HIMALI_ TT" pitchFamily="82" charset="0"/>
                        </a:rPr>
                        <a:t>pGgt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 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gZnsf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]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afx"Notf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/x]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sf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] .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</a:tr>
              <a:tr h="137476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FONTASY_ HIMALI_ TT" pitchFamily="82" charset="0"/>
                        </a:rPr>
                        <a:t>k+l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% -</a:t>
                      </a:r>
                      <a:r>
                        <a:rPr lang="en-US" sz="2000" dirty="0" err="1" smtClean="0">
                          <a:latin typeface="FONTASY_ HIMALI_ TT" pitchFamily="82" charset="0"/>
                        </a:rPr>
                        <a:t>PlePg</a:t>
                      </a:r>
                      <a:r>
                        <a:rPr lang="en-US" sz="2000" dirty="0" smtClean="0">
                          <a:latin typeface="FONTASY_ HIMALI_ TT" pitchFamily="82" charset="0"/>
                        </a:rPr>
                        <a:t>_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6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nfv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50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xhf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/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ONTASY_ HIMALI_ TT" pitchFamily="82" charset="0"/>
                        </a:rPr>
                        <a:t>n]o;{,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a|f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]On/,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a|f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]On/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Kof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/]G^ / :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yflg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-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nf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]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sn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_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gZnsf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s"v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"/f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xf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¤;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clg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 ^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ls</a:t>
                      </a:r>
                      <a:r>
                        <a:rPr lang="en-US" sz="2000" baseline="0" dirty="0" smtClean="0">
                          <a:latin typeface="FONTASY_ HIMALI_ TT" pitchFamily="82" charset="0"/>
                        </a:rPr>
                        <a:t>{ </a:t>
                      </a:r>
                      <a:r>
                        <a:rPr lang="en-US" sz="2000" baseline="0" dirty="0" err="1" smtClean="0">
                          <a:latin typeface="FONTASY_ HIMALI_ TT" pitchFamily="82" charset="0"/>
                        </a:rPr>
                        <a:t>cflb</a:t>
                      </a:r>
                      <a:endParaRPr lang="en-US" sz="2000" dirty="0">
                        <a:latin typeface="FONTASY_ HIMALI_ TT" pitchFamily="82" charset="0"/>
                      </a:endParaRPr>
                    </a:p>
                  </a:txBody>
                  <a:tcPr marL="96819" marR="96819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0000"/>
                </a:solidFill>
                <a:latin typeface="FONTASY_ HIMALI_ TT" pitchFamily="82" charset="0"/>
              </a:rPr>
              <a:t>kz</a:t>
            </a:r>
            <a:r>
              <a:rPr lang="en-US" dirty="0" smtClean="0">
                <a:solidFill>
                  <a:srgbClr val="FF0000"/>
                </a:solidFill>
                <a:latin typeface="FONTASY_ HIMALI_ TT" pitchFamily="82" charset="0"/>
              </a:rPr>
              <a:t>" </a:t>
            </a:r>
            <a:r>
              <a:rPr lang="en-US" dirty="0" err="1" smtClean="0">
                <a:solidFill>
                  <a:srgbClr val="FF0000"/>
                </a:solidFill>
                <a:latin typeface="FONTASY_ HIMALI_ TT" pitchFamily="82" charset="0"/>
              </a:rPr>
              <a:t>kl</a:t>
            </a:r>
            <a:r>
              <a:rPr lang="en-US" dirty="0" smtClean="0">
                <a:solidFill>
                  <a:srgbClr val="FF0000"/>
                </a:solidFill>
                <a:latin typeface="FONTASY_ HIMALI_ TT" pitchFamily="82" charset="0"/>
              </a:rPr>
              <a:t>%+</a:t>
            </a:r>
            <a:r>
              <a:rPr lang="en-US" dirty="0" err="1" smtClean="0">
                <a:solidFill>
                  <a:srgbClr val="FF0000"/>
                </a:solidFill>
                <a:latin typeface="FONTASY_ HIMALI_ TT" pitchFamily="82" charset="0"/>
              </a:rPr>
              <a:t>sf</a:t>
            </a:r>
            <a:r>
              <a:rPr lang="en-US" dirty="0" smtClean="0">
                <a:solidFill>
                  <a:srgbClr val="FF0000"/>
                </a:solidFill>
                <a:latin typeface="FONTASY_ HIMALI_ TT" pitchFamily="82" charset="0"/>
              </a:rPr>
              <a:t>] ;+</a:t>
            </a:r>
            <a:r>
              <a:rPr lang="en-US" dirty="0" err="1" smtClean="0">
                <a:solidFill>
                  <a:srgbClr val="FF0000"/>
                </a:solidFill>
                <a:latin typeface="FONTASY_ HIMALI_ TT" pitchFamily="82" charset="0"/>
              </a:rPr>
              <a:t>VofTds</a:t>
            </a:r>
            <a:r>
              <a:rPr lang="en-US" dirty="0" smtClean="0">
                <a:solidFill>
                  <a:srgbClr val="FF0000"/>
                </a:solidFill>
                <a:latin typeface="FONTASY_ HIMALI_ TT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FONTASY_ HIMALI_ TT" pitchFamily="82" charset="0"/>
              </a:rPr>
              <a:t>ca:yf</a:t>
            </a:r>
            <a:endParaRPr lang="en-US" dirty="0">
              <a:solidFill>
                <a:srgbClr val="FF0000"/>
              </a:solidFill>
              <a:latin typeface="FONTASY_ HIMALI_ T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81138"/>
          <a:ext cx="9144000" cy="548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508"/>
                <a:gridCol w="1583598"/>
                <a:gridCol w="3821494"/>
                <a:gridCol w="2819400"/>
              </a:tblGrid>
              <a:tr h="9700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HIMALAYA TT FONT" pitchFamily="82" charset="0"/>
                        </a:rPr>
                        <a:t>qm</a:t>
                      </a:r>
                      <a:r>
                        <a:rPr lang="en-US" sz="2400" dirty="0" smtClean="0">
                          <a:latin typeface="HIMALAYA TT FONT" pitchFamily="82" charset="0"/>
                        </a:rPr>
                        <a:t>=;+=</a:t>
                      </a:r>
                      <a:endParaRPr lang="en-US" sz="2400" dirty="0">
                        <a:latin typeface="HIMALAYA TT FON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HIMALAYA TT FONT" pitchFamily="82" charset="0"/>
                        </a:rPr>
                        <a:t>pTkfbg</a:t>
                      </a:r>
                      <a:r>
                        <a:rPr lang="en-US" sz="2400" baseline="0" dirty="0" smtClean="0">
                          <a:latin typeface="HIMALAYA TT FONT" pitchFamily="82" charset="0"/>
                        </a:rPr>
                        <a:t> </a:t>
                      </a:r>
                      <a:endParaRPr lang="en-US" sz="2400" dirty="0">
                        <a:latin typeface="HIMALAYA TT FON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HIMALAYA TT FONT" pitchFamily="82" charset="0"/>
                        </a:rPr>
                        <a:t>dfqf</a:t>
                      </a:r>
                      <a:endParaRPr lang="en-US" sz="2400" dirty="0">
                        <a:latin typeface="HIMALAYA TT FON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HIMALAYA TT FONT" pitchFamily="82" charset="0"/>
                        </a:rPr>
                        <a:t>s}</a:t>
                      </a:r>
                      <a:r>
                        <a:rPr lang="en-US" sz="2400" dirty="0" err="1" smtClean="0">
                          <a:latin typeface="HIMALAYA TT FONT" pitchFamily="82" charset="0"/>
                        </a:rPr>
                        <a:t>lkmot</a:t>
                      </a:r>
                      <a:endParaRPr lang="en-US" sz="2400" dirty="0">
                        <a:latin typeface="HIMALAYA TT FONT" pitchFamily="82" charset="0"/>
                      </a:endParaRPr>
                    </a:p>
                  </a:txBody>
                  <a:tcPr/>
                </a:tc>
              </a:tr>
              <a:tr h="10208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HIMALAYA TT FONT" pitchFamily="82" charset="0"/>
                        </a:rPr>
                        <a:t>1</a:t>
                      </a:r>
                      <a:endParaRPr lang="en-US" sz="2400" dirty="0">
                        <a:latin typeface="HIMALAYA TT FON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HIMALAYA TT FONT" pitchFamily="82" charset="0"/>
                        </a:rPr>
                        <a:t>b"w</a:t>
                      </a:r>
                      <a:endParaRPr lang="en-US" sz="2400" dirty="0">
                        <a:latin typeface="HIMALAYA TT FON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HIMALAYA TT FONT" pitchFamily="82" charset="0"/>
                        </a:rPr>
                        <a:t>8,000 </a:t>
                      </a:r>
                      <a:r>
                        <a:rPr lang="en-US" sz="2400" dirty="0" err="1" smtClean="0">
                          <a:latin typeface="HIMALAYA TT FONT" pitchFamily="82" charset="0"/>
                        </a:rPr>
                        <a:t>ln÷lbg</a:t>
                      </a:r>
                      <a:endParaRPr lang="en-US" sz="2400" dirty="0">
                        <a:latin typeface="HIMALAYA TT FON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HIMALAYA TT FONT" pitchFamily="82" charset="0"/>
                      </a:endParaRPr>
                    </a:p>
                  </a:txBody>
                  <a:tcPr/>
                </a:tc>
              </a:tr>
              <a:tr h="10854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HIMALAYA TT FONT" pitchFamily="82" charset="0"/>
                        </a:rPr>
                        <a:t>2</a:t>
                      </a:r>
                      <a:endParaRPr lang="en-US" sz="2400" dirty="0">
                        <a:latin typeface="HIMALAYA TT FON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HIMALAYA TT FONT" pitchFamily="82" charset="0"/>
                        </a:rPr>
                        <a:t>c)*F</a:t>
                      </a:r>
                      <a:endParaRPr lang="en-US" sz="2400" dirty="0">
                        <a:latin typeface="HIMALAYA TT FON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HIMALAYA TT FONT" pitchFamily="82" charset="0"/>
                        </a:rPr>
                        <a:t>70,000 </a:t>
                      </a:r>
                      <a:r>
                        <a:rPr lang="en-US" sz="2400" dirty="0" err="1" smtClean="0">
                          <a:latin typeface="HIMALAYA TT FONT" pitchFamily="82" charset="0"/>
                        </a:rPr>
                        <a:t>uf</a:t>
                      </a:r>
                      <a:r>
                        <a:rPr lang="en-US" sz="2400" dirty="0" smtClean="0">
                          <a:latin typeface="HIMALAYA TT FONT" pitchFamily="82" charset="0"/>
                        </a:rPr>
                        <a:t>]^</a:t>
                      </a:r>
                      <a:r>
                        <a:rPr lang="en-US" sz="2400" dirty="0" err="1" smtClean="0">
                          <a:latin typeface="HIMALAYA TT FONT" pitchFamily="82" charset="0"/>
                        </a:rPr>
                        <a:t>f</a:t>
                      </a:r>
                      <a:r>
                        <a:rPr lang="en-US" sz="2400" dirty="0" err="1" smtClean="0">
                          <a:latin typeface="HIMALAYA TT FONT"/>
                        </a:rPr>
                        <a:t>÷lbg</a:t>
                      </a:r>
                      <a:endParaRPr lang="en-US" sz="2400" dirty="0">
                        <a:latin typeface="HIMALAYA TT FON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HIMALAYA TT FONT" pitchFamily="82" charset="0"/>
                        </a:rPr>
                        <a:t>sf</a:t>
                      </a:r>
                      <a:r>
                        <a:rPr lang="en-US" sz="2400" dirty="0" smtClean="0">
                          <a:latin typeface="HIMALAYA TT FONT" pitchFamily="82" charset="0"/>
                        </a:rPr>
                        <a:t>]le*</a:t>
                      </a:r>
                      <a:r>
                        <a:rPr lang="en-US" sz="2400" baseline="0" dirty="0" smtClean="0">
                          <a:latin typeface="HIMALAYA TT FONT" pitchFamily="8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HIMALAYA TT FONT" pitchFamily="82" charset="0"/>
                        </a:rPr>
                        <a:t>kZrft</a:t>
                      </a:r>
                      <a:r>
                        <a:rPr lang="en-US" sz="2400" baseline="0" dirty="0" smtClean="0">
                          <a:latin typeface="HIMALAYA TT FONT" pitchFamily="8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HIMALAYA TT FONT" pitchFamily="82" charset="0"/>
                        </a:rPr>
                        <a:t>kmfdL</a:t>
                      </a:r>
                      <a:r>
                        <a:rPr lang="en-US" sz="2400" baseline="0" dirty="0" smtClean="0">
                          <a:latin typeface="HIMALAYA TT FONT" pitchFamily="82" charset="0"/>
                        </a:rPr>
                        <a:t>{</a:t>
                      </a:r>
                      <a:r>
                        <a:rPr lang="en-US" sz="2400" baseline="0" dirty="0" err="1" smtClean="0">
                          <a:latin typeface="Akshar"/>
                        </a:rPr>
                        <a:t>édf</a:t>
                      </a:r>
                      <a:r>
                        <a:rPr lang="en-US" sz="2400" baseline="0" dirty="0" smtClean="0">
                          <a:latin typeface="Akshar"/>
                        </a:rPr>
                        <a:t> </a:t>
                      </a:r>
                      <a:r>
                        <a:rPr lang="en-US" sz="2400" baseline="0" dirty="0" err="1" smtClean="0">
                          <a:latin typeface="Akshar"/>
                        </a:rPr>
                        <a:t>sld</a:t>
                      </a:r>
                      <a:r>
                        <a:rPr lang="en-US" sz="2400" baseline="0" dirty="0" smtClean="0">
                          <a:latin typeface="Akshar"/>
                        </a:rPr>
                        <a:t> </a:t>
                      </a:r>
                      <a:r>
                        <a:rPr lang="en-US" sz="2400" baseline="0" dirty="0" err="1" smtClean="0">
                          <a:latin typeface="Akshar"/>
                        </a:rPr>
                        <a:t>cfPsf</a:t>
                      </a:r>
                      <a:r>
                        <a:rPr lang="en-US" sz="2400" baseline="0" dirty="0" smtClean="0">
                          <a:latin typeface="Akshar"/>
                        </a:rPr>
                        <a:t>]</a:t>
                      </a:r>
                      <a:endParaRPr lang="en-US" sz="2400" dirty="0">
                        <a:latin typeface="HIMALAYA TT FONT" pitchFamily="82" charset="0"/>
                      </a:endParaRPr>
                    </a:p>
                  </a:txBody>
                  <a:tcPr/>
                </a:tc>
              </a:tr>
              <a:tr h="23005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HIMALAYA TT FONT" pitchFamily="82" charset="0"/>
                        </a:rPr>
                        <a:t>3</a:t>
                      </a:r>
                      <a:endParaRPr lang="en-US" sz="2400" dirty="0">
                        <a:latin typeface="HIMALAYA TT FON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HIMALAYA TT FONT" pitchFamily="82" charset="0"/>
                        </a:rPr>
                        <a:t>df</a:t>
                      </a:r>
                      <a:r>
                        <a:rPr lang="en-US" sz="2400" dirty="0" smtClean="0">
                          <a:latin typeface="HIMALAYA TT FONT" pitchFamily="82" charset="0"/>
                        </a:rPr>
                        <a:t>;"</a:t>
                      </a:r>
                      <a:endParaRPr lang="en-US" sz="2400" dirty="0">
                        <a:latin typeface="HIMALAYA TT FON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HIMALAYA TT FONT" pitchFamily="82" charset="0"/>
                        </a:rPr>
                        <a:t>6,000 s]=</a:t>
                      </a:r>
                      <a:r>
                        <a:rPr lang="en-US" sz="2400" dirty="0" err="1" smtClean="0">
                          <a:latin typeface="HIMALAYA TT FONT" pitchFamily="82" charset="0"/>
                        </a:rPr>
                        <a:t>lh</a:t>
                      </a:r>
                      <a:r>
                        <a:rPr lang="en-US" sz="2400" dirty="0" err="1" smtClean="0">
                          <a:latin typeface="HIMALAYA TT FONT"/>
                        </a:rPr>
                        <a:t>÷lbg</a:t>
                      </a:r>
                      <a:endParaRPr lang="en-US" sz="2400" dirty="0" smtClean="0">
                        <a:latin typeface="HIMALAYA TT FON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HIMALAYA TT FONT" pitchFamily="82" charset="0"/>
                        </a:rPr>
                        <a:t>-</a:t>
                      </a:r>
                      <a:r>
                        <a:rPr lang="en-US" sz="2400" dirty="0" err="1" smtClean="0">
                          <a:latin typeface="HIMALAYA TT FONT" pitchFamily="82" charset="0"/>
                        </a:rPr>
                        <a:t>a|f</a:t>
                      </a:r>
                      <a:r>
                        <a:rPr lang="en-US" sz="2400" dirty="0" smtClean="0">
                          <a:latin typeface="HIMALAYA TT FONT" pitchFamily="82" charset="0"/>
                        </a:rPr>
                        <a:t>]On/</a:t>
                      </a:r>
                      <a:r>
                        <a:rPr lang="en-US" sz="2400" baseline="0" dirty="0" smtClean="0">
                          <a:latin typeface="HIMALAYA TT FONT"/>
                        </a:rPr>
                        <a:t>®4,000s]=</a:t>
                      </a:r>
                      <a:r>
                        <a:rPr lang="en-US" sz="2400" baseline="0" dirty="0" err="1" smtClean="0">
                          <a:latin typeface="HIMALAYA TT FONT"/>
                        </a:rPr>
                        <a:t>lh</a:t>
                      </a:r>
                      <a:r>
                        <a:rPr lang="en-US" sz="2400" baseline="0" dirty="0" smtClean="0">
                          <a:latin typeface="HIMALAYA TT FONT"/>
                        </a:rPr>
                        <a:t>=,/</a:t>
                      </a:r>
                      <a:r>
                        <a:rPr lang="en-US" sz="2400" baseline="0" dirty="0" err="1" smtClean="0">
                          <a:latin typeface="HIMALAYA TT FONT"/>
                        </a:rPr>
                        <a:t>fuf</a:t>
                      </a:r>
                      <a:r>
                        <a:rPr lang="en-US" sz="2400" baseline="0" dirty="0" smtClean="0">
                          <a:latin typeface="HIMALAYA TT FONT"/>
                        </a:rPr>
                        <a:t>] e};L 1,200 s]=</a:t>
                      </a:r>
                      <a:r>
                        <a:rPr lang="en-US" sz="2400" baseline="0" dirty="0" err="1" smtClean="0">
                          <a:latin typeface="HIMALAYA TT FONT"/>
                        </a:rPr>
                        <a:t>lh</a:t>
                      </a:r>
                      <a:r>
                        <a:rPr lang="en-US" sz="2400" baseline="0" dirty="0" smtClean="0">
                          <a:latin typeface="HIMALAYA TT FONT"/>
                        </a:rPr>
                        <a:t>=,</a:t>
                      </a:r>
                      <a:r>
                        <a:rPr lang="en-US" sz="2400" baseline="0" dirty="0" err="1" smtClean="0">
                          <a:latin typeface="HIMALAYA TT FONT"/>
                        </a:rPr>
                        <a:t>vl</a:t>
                      </a:r>
                      <a:r>
                        <a:rPr lang="en-US" sz="2400" baseline="0" dirty="0" smtClean="0">
                          <a:latin typeface="HIMALAYA TT FONT"/>
                        </a:rPr>
                        <a:t>; afv|F®500 s]=</a:t>
                      </a:r>
                      <a:r>
                        <a:rPr lang="en-US" sz="2400" baseline="0" dirty="0" err="1" smtClean="0">
                          <a:latin typeface="HIMALAYA TT FONT"/>
                        </a:rPr>
                        <a:t>lh</a:t>
                      </a:r>
                      <a:r>
                        <a:rPr lang="en-US" sz="2400" baseline="0" dirty="0" smtClean="0">
                          <a:latin typeface="HIMALAYA TT FONT"/>
                        </a:rPr>
                        <a:t>=/ </a:t>
                      </a:r>
                      <a:r>
                        <a:rPr lang="en-US" sz="2400" baseline="0" dirty="0" err="1" smtClean="0">
                          <a:latin typeface="HIMALAYA TT FONT"/>
                        </a:rPr>
                        <a:t>kf</a:t>
                      </a:r>
                      <a:r>
                        <a:rPr lang="en-US" sz="2400" baseline="0" dirty="0" smtClean="0">
                          <a:latin typeface="HIMALAYA TT FONT"/>
                        </a:rPr>
                        <a:t>]s{ 300_</a:t>
                      </a:r>
                      <a:endParaRPr lang="en-US" sz="2400" dirty="0" smtClean="0">
                        <a:latin typeface="HIMALAYA TT FONT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HIMALAYA TT FONT" pitchFamily="8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  <a:latin typeface="HIMALAYA TT FONT" pitchFamily="82" charset="0"/>
              </a:rPr>
              <a:t>kz</a:t>
            </a:r>
            <a:r>
              <a:rPr lang="en-US" dirty="0" smtClean="0">
                <a:solidFill>
                  <a:srgbClr val="FF0000"/>
                </a:solidFill>
                <a:latin typeface="HIMALAYA TT FONT" pitchFamily="82" charset="0"/>
              </a:rPr>
              <a:t>" </a:t>
            </a:r>
            <a:r>
              <a:rPr lang="en-US" dirty="0" err="1" smtClean="0">
                <a:solidFill>
                  <a:srgbClr val="FF0000"/>
                </a:solidFill>
                <a:latin typeface="HIMALAYA TT FONT" pitchFamily="82" charset="0"/>
              </a:rPr>
              <a:t>hGo</a:t>
            </a:r>
            <a:r>
              <a:rPr lang="en-US" dirty="0" smtClean="0">
                <a:solidFill>
                  <a:srgbClr val="FF0000"/>
                </a:solidFill>
                <a:latin typeface="HIMALAYA TT FONT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HIMALAYA TT FONT" pitchFamily="82" charset="0"/>
              </a:rPr>
              <a:t>pTkfbg</a:t>
            </a:r>
            <a:r>
              <a:rPr lang="en-US" dirty="0" smtClean="0">
                <a:solidFill>
                  <a:srgbClr val="FF0000"/>
                </a:solidFill>
                <a:latin typeface="HIMALAYA TT FONT" pitchFamily="82" charset="0"/>
              </a:rPr>
              <a:t> </a:t>
            </a:r>
            <a:endParaRPr lang="en-US" dirty="0">
              <a:solidFill>
                <a:srgbClr val="FF0000"/>
              </a:solidFill>
              <a:latin typeface="HIMALAYA TT FON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81138"/>
          <a:ext cx="9144000" cy="4996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625600"/>
                <a:gridCol w="1727200"/>
                <a:gridCol w="2032000"/>
                <a:gridCol w="1320800"/>
                <a:gridCol w="1524000"/>
              </a:tblGrid>
              <a:tr h="838946"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1" i="0" u="none" strike="noStrike" dirty="0">
                          <a:solidFill>
                            <a:srgbClr val="FF0000"/>
                          </a:solidFill>
                          <a:latin typeface="Kalimati"/>
                        </a:rPr>
                        <a:t>सि.नं.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1" i="0" u="none" strike="noStrike" dirty="0" smtClean="0">
                          <a:solidFill>
                            <a:srgbClr val="FF0000"/>
                          </a:solidFill>
                          <a:latin typeface="Kalimati"/>
                        </a:rPr>
                        <a:t>क्रियाकलाप</a:t>
                      </a:r>
                      <a:endParaRPr lang="ne-NP" sz="1600" b="1" i="0" u="none" strike="noStrike" dirty="0">
                        <a:solidFill>
                          <a:srgbClr val="FF0000"/>
                        </a:solidFill>
                        <a:latin typeface="Kalimat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600" b="1" i="0" u="none" strike="noStrike" dirty="0">
                          <a:solidFill>
                            <a:srgbClr val="FF0000"/>
                          </a:solidFill>
                          <a:latin typeface="Kalimati"/>
                        </a:rPr>
                        <a:t>इकाई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baseline="0" dirty="0" smtClean="0">
                          <a:solidFill>
                            <a:srgbClr val="FF0000"/>
                          </a:solidFill>
                          <a:latin typeface="Preeti"/>
                        </a:rPr>
                        <a:t>k|=</a:t>
                      </a:r>
                      <a:r>
                        <a:rPr lang="en-US" sz="2000" b="1" i="0" u="none" strike="noStrike" baseline="0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rf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0000"/>
                          </a:solidFill>
                          <a:latin typeface="Preeti"/>
                        </a:rPr>
                        <a:t>}=</a:t>
                      </a:r>
                      <a:r>
                        <a:rPr lang="en-US" sz="2000" b="1" i="0" u="none" strike="noStrike" baseline="0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k|ult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latin typeface="Preet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baseline="0" dirty="0" smtClean="0">
                          <a:solidFill>
                            <a:srgbClr val="FF0000"/>
                          </a:solidFill>
                          <a:latin typeface="Preeti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hDdf</a:t>
                      </a:r>
                      <a:r>
                        <a:rPr lang="en-US" sz="1800" b="1" i="0" u="none" strike="noStrike" baseline="0" dirty="0" smtClean="0">
                          <a:solidFill>
                            <a:srgbClr val="FF0000"/>
                          </a:solidFill>
                          <a:latin typeface="Preeti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FF0000"/>
                          </a:solidFill>
                          <a:latin typeface="Preeti"/>
                        </a:rPr>
                        <a:t>k|ult</a:t>
                      </a:r>
                      <a:endParaRPr lang="ne-NP" sz="1800" b="1" i="0" u="none" strike="noStrike" dirty="0">
                        <a:solidFill>
                          <a:srgbClr val="FF0000"/>
                        </a:solidFill>
                        <a:latin typeface="Preet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rgbClr val="FF0000"/>
                        </a:solidFill>
                        <a:latin typeface="Preeti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600" b="1" i="0" u="none" strike="noStrike" dirty="0" smtClean="0">
                          <a:solidFill>
                            <a:srgbClr val="FF0000"/>
                          </a:solidFill>
                          <a:latin typeface="Preeti"/>
                        </a:rPr>
                        <a:t>कैफियत</a:t>
                      </a:r>
                    </a:p>
                    <a:p>
                      <a:pPr algn="ctr" fontAlgn="ctr"/>
                      <a:endParaRPr lang="ne-NP" sz="1400" b="1" i="0" u="none" strike="noStrike" dirty="0">
                        <a:solidFill>
                          <a:srgbClr val="FF0000"/>
                        </a:solidFill>
                        <a:latin typeface="Preeti"/>
                      </a:endParaRPr>
                    </a:p>
                  </a:txBody>
                  <a:tcPr marL="9525" marR="9525" marT="9525" marB="0" anchor="ctr"/>
                </a:tc>
              </a:tr>
              <a:tr h="10704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गाई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संख्या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215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236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1029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भैसी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e-NP" sz="1800" b="1" i="0" u="none" strike="noStrike" dirty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संख्या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90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97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10290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Affv|f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e-NP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संख्या</a:t>
                      </a:r>
                    </a:p>
                    <a:p>
                      <a:pPr algn="ctr" fontAlgn="ctr"/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  <a:tr h="1029060"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s’n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hDdf</a:t>
                      </a:r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ne-NP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315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Coaptec Nepali RUPAK" pitchFamily="2" charset="0"/>
                        </a:rPr>
                        <a:t>333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Coaptec Nepali RUPAK" pitchFamily="2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HIMALAYA TT FONT" pitchFamily="82" charset="0"/>
              </a:rPr>
              <a:t>s[ltd </a:t>
            </a:r>
            <a:r>
              <a:rPr lang="en-US" sz="4400" dirty="0" err="1" smtClean="0">
                <a:solidFill>
                  <a:srgbClr val="FF0000"/>
                </a:solidFill>
                <a:latin typeface="HIMALAYA TT FONT" pitchFamily="82" charset="0"/>
              </a:rPr>
              <a:t>uef</a:t>
            </a:r>
            <a:r>
              <a:rPr lang="en-US" sz="4400" dirty="0" smtClean="0">
                <a:solidFill>
                  <a:srgbClr val="FF0000"/>
                </a:solidFill>
                <a:latin typeface="HIMALAYA TT FONT" pitchFamily="82" charset="0"/>
              </a:rPr>
              <a:t>{</a:t>
            </a:r>
            <a:r>
              <a:rPr lang="en-US" sz="4400" dirty="0" err="1" smtClean="0">
                <a:solidFill>
                  <a:srgbClr val="FF0000"/>
                </a:solidFill>
                <a:latin typeface="HIMALAYA TT FONT" pitchFamily="82" charset="0"/>
              </a:rPr>
              <a:t>wfg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1040</TotalTime>
  <Words>1067</Words>
  <Application>Microsoft Office PowerPoint</Application>
  <PresentationFormat>On-screen Show (4:3)</PresentationFormat>
  <Paragraphs>218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kz' ;]jf zfvfsf] cf=j=)&amp;(÷*) sf] cw{ aflif{s k|ult ;ldIff</vt:lpstr>
      <vt:lpstr>cf=j= @)&amp;(÷)*) sf] kz'  ;]jf zfvf tkm{sf] l:js[t aflif{s sfo{qmd =======</vt:lpstr>
      <vt:lpstr>cf=j= @)&amp;(÷)*) sf] kz'  ;]jf zfvf tkm{sf] l:js[t aflif{s sfo{qmd =====</vt:lpstr>
      <vt:lpstr>lalgof]hLt ah]6 tyf vr{ k|ltzt</vt:lpstr>
      <vt:lpstr>Zffvfaf6 nIo cg';f/ ;DkGg ePsf lqmofsnfkx? M</vt:lpstr>
      <vt:lpstr>Zffvfaf6 nIo cg';f/ ;DkGg ePsf lqmofsnfkx? ====</vt:lpstr>
      <vt:lpstr>kz" kl%+sf] ;+VofTds ca:yf</vt:lpstr>
      <vt:lpstr>kz" hGo pTkfbg </vt:lpstr>
      <vt:lpstr>s[ltd uef{wfg</vt:lpstr>
      <vt:lpstr> पशु स्वास्थ्य सेवा </vt:lpstr>
      <vt:lpstr> पशु स्वास्थ्य सेवा </vt:lpstr>
      <vt:lpstr> पशु स्वास्थ्य सेवा </vt:lpstr>
      <vt:lpstr>k|fKt pknAwL </vt:lpstr>
      <vt:lpstr>;+efjgf </vt:lpstr>
      <vt:lpstr>r'gf}tLx? </vt:lpstr>
      <vt:lpstr>;d:ofx?</vt:lpstr>
      <vt:lpstr>s]lx kmf]6f]x? M</vt:lpstr>
      <vt:lpstr>s]lx kmf]6f]x? ====</vt:lpstr>
      <vt:lpstr>wGoafb 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kz' ;]jf zfvf t'n;Lk'/</dc:title>
  <dc:creator>Subash</dc:creator>
  <cp:lastModifiedBy>DELL</cp:lastModifiedBy>
  <cp:revision>340</cp:revision>
  <dcterms:created xsi:type="dcterms:W3CDTF">2006-08-16T00:00:00Z</dcterms:created>
  <dcterms:modified xsi:type="dcterms:W3CDTF">2023-01-13T03:29:45Z</dcterms:modified>
</cp:coreProperties>
</file>